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82" r:id="rId1"/>
    <p:sldMasterId id="2147484307" r:id="rId2"/>
  </p:sldMasterIdLst>
  <p:notesMasterIdLst>
    <p:notesMasterId r:id="rId19"/>
  </p:notesMasterIdLst>
  <p:handoutMasterIdLst>
    <p:handoutMasterId r:id="rId20"/>
  </p:handoutMasterIdLst>
  <p:sldIdLst>
    <p:sldId id="462" r:id="rId3"/>
    <p:sldId id="566" r:id="rId4"/>
    <p:sldId id="567" r:id="rId5"/>
    <p:sldId id="568" r:id="rId6"/>
    <p:sldId id="574" r:id="rId7"/>
    <p:sldId id="575" r:id="rId8"/>
    <p:sldId id="570" r:id="rId9"/>
    <p:sldId id="571" r:id="rId10"/>
    <p:sldId id="576" r:id="rId11"/>
    <p:sldId id="572" r:id="rId12"/>
    <p:sldId id="577" r:id="rId13"/>
    <p:sldId id="581" r:id="rId14"/>
    <p:sldId id="582" r:id="rId15"/>
    <p:sldId id="583" r:id="rId16"/>
    <p:sldId id="573" r:id="rId17"/>
    <p:sldId id="580" r:id="rId18"/>
  </p:sldIdLst>
  <p:sldSz cx="10261600" cy="7200900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8FF0474-C086-490A-81EE-3D324C5FECAD}">
          <p14:sldIdLst>
            <p14:sldId id="462"/>
            <p14:sldId id="566"/>
            <p14:sldId id="567"/>
            <p14:sldId id="568"/>
            <p14:sldId id="574"/>
            <p14:sldId id="575"/>
            <p14:sldId id="570"/>
            <p14:sldId id="571"/>
            <p14:sldId id="576"/>
            <p14:sldId id="572"/>
            <p14:sldId id="577"/>
            <p14:sldId id="581"/>
            <p14:sldId id="582"/>
            <p14:sldId id="583"/>
            <p14:sldId id="573"/>
            <p14:sldId id="580"/>
          </p14:sldIdLst>
        </p14:section>
        <p14:section name="Интергация персонального банкинга и файловый обмен" id="{0FD8752F-02D8-43AD-9A95-97A4880E1E5A}">
          <p14:sldIdLst/>
        </p14:section>
        <p14:section name="Back up" id="{1247FE26-BA1A-4003-A098-547A61F4DE9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2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DC5"/>
    <a:srgbClr val="80C328"/>
    <a:srgbClr val="2E67C2"/>
    <a:srgbClr val="006600"/>
    <a:srgbClr val="0A34E8"/>
    <a:srgbClr val="4D4D4D"/>
    <a:srgbClr val="D1CBDC"/>
    <a:srgbClr val="FF7C80"/>
    <a:srgbClr val="5F5F8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73672" autoAdjust="0"/>
  </p:normalViewPr>
  <p:slideViewPr>
    <p:cSldViewPr>
      <p:cViewPr varScale="1">
        <p:scale>
          <a:sx n="80" d="100"/>
          <a:sy n="80" d="100"/>
        </p:scale>
        <p:origin x="2196" y="60"/>
      </p:cViewPr>
      <p:guideLst>
        <p:guide orient="horz" pos="2268"/>
        <p:guide pos="32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40" y="-11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Relationship Id="rId9" Type="http://schemas.openxmlformats.org/officeDocument/2006/relationships/image" Target="../media/image14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image" Target="../media/image16.jpg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Relationship Id="rId9" Type="http://schemas.openxmlformats.org/officeDocument/2006/relationships/image" Target="../media/image14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image" Target="../media/image16.jpg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6528A0-1889-4496-B5A9-5FFF09EE1DE9}" type="doc">
      <dgm:prSet loTypeId="urn:microsoft.com/office/officeart/2005/8/layout/vList3" loCatId="picture" qsTypeId="urn:microsoft.com/office/officeart/2005/8/quickstyle/simple1" qsCatId="simple" csTypeId="urn:microsoft.com/office/officeart/2005/8/colors/colorful1" csCatId="colorful" phldr="1"/>
      <dgm:spPr/>
    </dgm:pt>
    <dgm:pt modelId="{7C4C9F32-C256-4D34-AA73-0D0AC4E28D96}">
      <dgm:prSet phldrT="[Текст]"/>
      <dgm:spPr/>
      <dgm:t>
        <a:bodyPr/>
        <a:lstStyle/>
        <a:p>
          <a:r>
            <a:rPr lang="ru-RU" dirty="0" smtClean="0"/>
            <a:t>Поставленная задача и критерии выбора  решения</a:t>
          </a:r>
          <a:endParaRPr lang="ru-RU" dirty="0"/>
        </a:p>
      </dgm:t>
    </dgm:pt>
    <dgm:pt modelId="{0BBD4474-377B-4D79-BA5D-73D64756EB5C}" type="parTrans" cxnId="{49C00E49-D649-4853-807E-7F7C5B135608}">
      <dgm:prSet/>
      <dgm:spPr/>
      <dgm:t>
        <a:bodyPr/>
        <a:lstStyle/>
        <a:p>
          <a:endParaRPr lang="ru-RU"/>
        </a:p>
      </dgm:t>
    </dgm:pt>
    <dgm:pt modelId="{D229AD7F-DC12-4DC4-9CBA-5303689EC90C}" type="sibTrans" cxnId="{49C00E49-D649-4853-807E-7F7C5B135608}">
      <dgm:prSet/>
      <dgm:spPr/>
      <dgm:t>
        <a:bodyPr/>
        <a:lstStyle/>
        <a:p>
          <a:endParaRPr lang="ru-RU"/>
        </a:p>
      </dgm:t>
    </dgm:pt>
    <dgm:pt modelId="{13AD6690-6478-4125-9AE9-55F4672AB0C5}">
      <dgm:prSet phldrT="[Текст]"/>
      <dgm:spPr/>
      <dgm:t>
        <a:bodyPr/>
        <a:lstStyle/>
        <a:p>
          <a:r>
            <a:rPr lang="ru-RU" dirty="0" smtClean="0"/>
            <a:t>Выбор решения</a:t>
          </a:r>
          <a:endParaRPr lang="ru-RU" dirty="0"/>
        </a:p>
      </dgm:t>
    </dgm:pt>
    <dgm:pt modelId="{972D8DBF-7B20-4BF1-B250-47DAE318C287}" type="parTrans" cxnId="{281F2A56-54FA-4BA2-A589-F836C6DE8886}">
      <dgm:prSet/>
      <dgm:spPr/>
      <dgm:t>
        <a:bodyPr/>
        <a:lstStyle/>
        <a:p>
          <a:endParaRPr lang="ru-RU"/>
        </a:p>
      </dgm:t>
    </dgm:pt>
    <dgm:pt modelId="{76064C02-9D75-4782-943A-B15657FF6C7E}" type="sibTrans" cxnId="{281F2A56-54FA-4BA2-A589-F836C6DE8886}">
      <dgm:prSet/>
      <dgm:spPr/>
      <dgm:t>
        <a:bodyPr/>
        <a:lstStyle/>
        <a:p>
          <a:endParaRPr lang="ru-RU"/>
        </a:p>
      </dgm:t>
    </dgm:pt>
    <dgm:pt modelId="{A41866A6-F157-432D-AB84-D521AAD3AE1D}">
      <dgm:prSet phldrT="[Текст]"/>
      <dgm:spPr/>
      <dgm:t>
        <a:bodyPr/>
        <a:lstStyle/>
        <a:p>
          <a:r>
            <a:rPr lang="en-US" dirty="0" smtClean="0"/>
            <a:t>IBM Web Sphere MQ &amp; Message Broker</a:t>
          </a:r>
          <a:endParaRPr lang="ru-RU" dirty="0"/>
        </a:p>
      </dgm:t>
    </dgm:pt>
    <dgm:pt modelId="{C1133EF3-3487-4DA7-94E2-19EBF7CEC319}" type="parTrans" cxnId="{1B4073CD-A65F-4B85-A9B8-8B002FC4D463}">
      <dgm:prSet/>
      <dgm:spPr/>
      <dgm:t>
        <a:bodyPr/>
        <a:lstStyle/>
        <a:p>
          <a:endParaRPr lang="ru-RU"/>
        </a:p>
      </dgm:t>
    </dgm:pt>
    <dgm:pt modelId="{C5451CB9-8C75-4914-A1C7-4568DA30AC5E}" type="sibTrans" cxnId="{1B4073CD-A65F-4B85-A9B8-8B002FC4D463}">
      <dgm:prSet/>
      <dgm:spPr/>
      <dgm:t>
        <a:bodyPr/>
        <a:lstStyle/>
        <a:p>
          <a:endParaRPr lang="ru-RU"/>
        </a:p>
      </dgm:t>
    </dgm:pt>
    <dgm:pt modelId="{C9EE6BB6-1141-40DB-B8AF-5FB165CAFC7F}">
      <dgm:prSet phldrT="[Текст]"/>
      <dgm:spPr/>
      <dgm:t>
        <a:bodyPr/>
        <a:lstStyle/>
        <a:p>
          <a:r>
            <a:rPr lang="ru-RU" dirty="0" smtClean="0"/>
            <a:t>Задачи решаемые системой</a:t>
          </a:r>
          <a:endParaRPr lang="ru-RU" dirty="0"/>
        </a:p>
      </dgm:t>
    </dgm:pt>
    <dgm:pt modelId="{DD37D7B7-DB3C-4ADE-86BE-98775C44D6CA}" type="parTrans" cxnId="{939BA845-436E-44BE-9ED6-678D3858DEC6}">
      <dgm:prSet/>
      <dgm:spPr/>
      <dgm:t>
        <a:bodyPr/>
        <a:lstStyle/>
        <a:p>
          <a:endParaRPr lang="ru-RU"/>
        </a:p>
      </dgm:t>
    </dgm:pt>
    <dgm:pt modelId="{2FB267B4-D71B-4D6C-82DA-94E6CD756DE4}" type="sibTrans" cxnId="{939BA845-436E-44BE-9ED6-678D3858DEC6}">
      <dgm:prSet/>
      <dgm:spPr/>
      <dgm:t>
        <a:bodyPr/>
        <a:lstStyle/>
        <a:p>
          <a:endParaRPr lang="ru-RU"/>
        </a:p>
      </dgm:t>
    </dgm:pt>
    <dgm:pt modelId="{2EBAC0EB-C716-455E-8AD5-98558CE18EF8}">
      <dgm:prSet phldrT="[Текст]"/>
      <dgm:spPr/>
      <dgm:t>
        <a:bodyPr/>
        <a:lstStyle/>
        <a:p>
          <a:r>
            <a:rPr lang="ru-RU" dirty="0" smtClean="0"/>
            <a:t>Преимущества системы</a:t>
          </a:r>
          <a:endParaRPr lang="ru-RU" dirty="0"/>
        </a:p>
      </dgm:t>
    </dgm:pt>
    <dgm:pt modelId="{0D9CB584-8321-4A7C-A82F-EB171AAE6F99}" type="parTrans" cxnId="{012A0B8E-5816-4195-AD71-36A93A9E534D}">
      <dgm:prSet/>
      <dgm:spPr/>
      <dgm:t>
        <a:bodyPr/>
        <a:lstStyle/>
        <a:p>
          <a:endParaRPr lang="ru-RU"/>
        </a:p>
      </dgm:t>
    </dgm:pt>
    <dgm:pt modelId="{763FAB7B-39C4-474D-964F-CE46F226EE27}" type="sibTrans" cxnId="{012A0B8E-5816-4195-AD71-36A93A9E534D}">
      <dgm:prSet/>
      <dgm:spPr/>
      <dgm:t>
        <a:bodyPr/>
        <a:lstStyle/>
        <a:p>
          <a:endParaRPr lang="ru-RU"/>
        </a:p>
      </dgm:t>
    </dgm:pt>
    <dgm:pt modelId="{F677BCA9-5CBA-4EE6-9C8E-7C1FECA7CCDB}">
      <dgm:prSet phldrT="[Текст]"/>
      <dgm:spPr/>
      <dgm:t>
        <a:bodyPr/>
        <a:lstStyle/>
        <a:p>
          <a:r>
            <a:rPr lang="ru-RU" dirty="0" smtClean="0"/>
            <a:t>Архитектура решения</a:t>
          </a:r>
          <a:endParaRPr lang="ru-RU" dirty="0"/>
        </a:p>
      </dgm:t>
    </dgm:pt>
    <dgm:pt modelId="{F3CDA81D-FE79-4382-8680-7E11A48FCDAA}" type="parTrans" cxnId="{EE31572A-BF8D-4C34-9824-4EA7A07D4470}">
      <dgm:prSet/>
      <dgm:spPr/>
      <dgm:t>
        <a:bodyPr/>
        <a:lstStyle/>
        <a:p>
          <a:endParaRPr lang="ru-RU"/>
        </a:p>
      </dgm:t>
    </dgm:pt>
    <dgm:pt modelId="{83197D0D-3AC3-44DB-B29C-5F9882FC2839}" type="sibTrans" cxnId="{EE31572A-BF8D-4C34-9824-4EA7A07D4470}">
      <dgm:prSet/>
      <dgm:spPr/>
      <dgm:t>
        <a:bodyPr/>
        <a:lstStyle/>
        <a:p>
          <a:endParaRPr lang="ru-RU"/>
        </a:p>
      </dgm:t>
    </dgm:pt>
    <dgm:pt modelId="{4ADA7A5B-6B8D-4AEF-9B73-5F272B9478F8}">
      <dgm:prSet phldrT="[Текст]"/>
      <dgm:spPr/>
      <dgm:t>
        <a:bodyPr/>
        <a:lstStyle/>
        <a:p>
          <a:r>
            <a:rPr lang="ru-RU" noProof="0" dirty="0" smtClean="0"/>
            <a:t>Информационная</a:t>
          </a:r>
          <a:r>
            <a:rPr lang="uk-UA" dirty="0" smtClean="0"/>
            <a:t> </a:t>
          </a:r>
          <a:r>
            <a:rPr lang="ru-RU" noProof="0" dirty="0" smtClean="0"/>
            <a:t>безопасность</a:t>
          </a:r>
          <a:endParaRPr lang="ru-RU" noProof="0" dirty="0"/>
        </a:p>
      </dgm:t>
    </dgm:pt>
    <dgm:pt modelId="{AE158801-EAD2-4F3B-ABAB-DB2F2824E5C1}" type="parTrans" cxnId="{0E271407-B113-46D8-8B29-E20B4357666F}">
      <dgm:prSet/>
      <dgm:spPr/>
      <dgm:t>
        <a:bodyPr/>
        <a:lstStyle/>
        <a:p>
          <a:endParaRPr lang="ru-RU"/>
        </a:p>
      </dgm:t>
    </dgm:pt>
    <dgm:pt modelId="{45EDDC91-31F1-464C-8125-24F257995F52}" type="sibTrans" cxnId="{0E271407-B113-46D8-8B29-E20B4357666F}">
      <dgm:prSet/>
      <dgm:spPr/>
      <dgm:t>
        <a:bodyPr/>
        <a:lstStyle/>
        <a:p>
          <a:endParaRPr lang="ru-RU"/>
        </a:p>
      </dgm:t>
    </dgm:pt>
    <dgm:pt modelId="{7B3B5D48-B216-49C1-B60A-5FCB43AD0804}">
      <dgm:prSet phldrT="[Текст]"/>
      <dgm:spPr/>
      <dgm:t>
        <a:bodyPr/>
        <a:lstStyle/>
        <a:p>
          <a:r>
            <a:rPr lang="ru-RU" noProof="0" dirty="0" smtClean="0"/>
            <a:t>Тестирование</a:t>
          </a:r>
          <a:endParaRPr lang="ru-RU" noProof="0" dirty="0"/>
        </a:p>
      </dgm:t>
    </dgm:pt>
    <dgm:pt modelId="{E1A09BEE-31D6-4365-BA09-1631564718FC}" type="parTrans" cxnId="{A9A7AA2D-1B60-46F7-B222-A510FFC1D93A}">
      <dgm:prSet/>
      <dgm:spPr/>
      <dgm:t>
        <a:bodyPr/>
        <a:lstStyle/>
        <a:p>
          <a:endParaRPr lang="ru-RU"/>
        </a:p>
      </dgm:t>
    </dgm:pt>
    <dgm:pt modelId="{57A305E4-5A09-4AA8-81F0-C15E587F3531}" type="sibTrans" cxnId="{A9A7AA2D-1B60-46F7-B222-A510FFC1D93A}">
      <dgm:prSet/>
      <dgm:spPr/>
      <dgm:t>
        <a:bodyPr/>
        <a:lstStyle/>
        <a:p>
          <a:endParaRPr lang="ru-RU"/>
        </a:p>
      </dgm:t>
    </dgm:pt>
    <dgm:pt modelId="{CC27BE26-CC2F-4A2A-B86D-9BBD1B8EC399}">
      <dgm:prSet phldrT="[Текст]"/>
      <dgm:spPr/>
      <dgm:t>
        <a:bodyPr/>
        <a:lstStyle/>
        <a:p>
          <a:r>
            <a:rPr lang="ru-RU" noProof="0" dirty="0" smtClean="0"/>
            <a:t>Развитие решения</a:t>
          </a:r>
          <a:endParaRPr lang="ru-RU" noProof="0" dirty="0"/>
        </a:p>
      </dgm:t>
    </dgm:pt>
    <dgm:pt modelId="{8E2FC374-88AA-41F0-9276-CFA966F16A37}" type="parTrans" cxnId="{8F8ED1C4-EF51-4D68-B6D6-BCF1E5092008}">
      <dgm:prSet/>
      <dgm:spPr/>
      <dgm:t>
        <a:bodyPr/>
        <a:lstStyle/>
        <a:p>
          <a:endParaRPr lang="ru-RU"/>
        </a:p>
      </dgm:t>
    </dgm:pt>
    <dgm:pt modelId="{CE33979E-BCF6-421F-B13F-7C38323AC109}" type="sibTrans" cxnId="{8F8ED1C4-EF51-4D68-B6D6-BCF1E5092008}">
      <dgm:prSet/>
      <dgm:spPr/>
      <dgm:t>
        <a:bodyPr/>
        <a:lstStyle/>
        <a:p>
          <a:endParaRPr lang="ru-RU"/>
        </a:p>
      </dgm:t>
    </dgm:pt>
    <dgm:pt modelId="{8E9A750C-F013-4B37-9144-5764598154A7}" type="pres">
      <dgm:prSet presAssocID="{996528A0-1889-4496-B5A9-5FFF09EE1DE9}" presName="linearFlow" presStyleCnt="0">
        <dgm:presLayoutVars>
          <dgm:dir/>
          <dgm:resizeHandles val="exact"/>
        </dgm:presLayoutVars>
      </dgm:prSet>
      <dgm:spPr/>
    </dgm:pt>
    <dgm:pt modelId="{A14B0C3D-3CDE-4089-8BC6-C41631CCC698}" type="pres">
      <dgm:prSet presAssocID="{7C4C9F32-C256-4D34-AA73-0D0AC4E28D96}" presName="composite" presStyleCnt="0"/>
      <dgm:spPr/>
    </dgm:pt>
    <dgm:pt modelId="{28F2EB2C-663C-46CA-B5A2-506B010C8BE7}" type="pres">
      <dgm:prSet presAssocID="{7C4C9F32-C256-4D34-AA73-0D0AC4E28D96}" presName="imgShp" presStyleLbl="fgImgPlace1" presStyleIdx="0" presStyleCnt="9" custLinFactX="-100000" custLinFactNeighborX="-1355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242CE7E-ADBD-43DB-A9DE-1299ABDF9CEC}" type="pres">
      <dgm:prSet presAssocID="{7C4C9F32-C256-4D34-AA73-0D0AC4E28D96}" presName="txShp" presStyleLbl="node1" presStyleIdx="0" presStyleCnt="9" custScaleX="102243" custLinFactNeighborX="-18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24E7B-137F-49CF-A41E-42B0CCCD895A}" type="pres">
      <dgm:prSet presAssocID="{D229AD7F-DC12-4DC4-9CBA-5303689EC90C}" presName="spacing" presStyleCnt="0"/>
      <dgm:spPr/>
    </dgm:pt>
    <dgm:pt modelId="{0234FEC2-90C7-427B-892D-6AF5035C88D7}" type="pres">
      <dgm:prSet presAssocID="{13AD6690-6478-4125-9AE9-55F4672AB0C5}" presName="composite" presStyleCnt="0"/>
      <dgm:spPr/>
    </dgm:pt>
    <dgm:pt modelId="{CEFE1834-9A02-475D-8BF5-10D37B9A8F42}" type="pres">
      <dgm:prSet presAssocID="{13AD6690-6478-4125-9AE9-55F4672AB0C5}" presName="imgShp" presStyleLbl="fgImgPlace1" presStyleIdx="1" presStyleCnt="9" custLinFactX="-100000" custLinFactNeighborX="-13451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E000682-072F-417F-9963-3682BEBE31AB}" type="pres">
      <dgm:prSet presAssocID="{13AD6690-6478-4125-9AE9-55F4672AB0C5}" presName="txShp" presStyleLbl="node1" presStyleIdx="1" presStyleCnt="9" custScaleX="101763" custLinFactNeighborX="-17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09850-554A-4C11-830B-92BE1DC0E700}" type="pres">
      <dgm:prSet presAssocID="{76064C02-9D75-4782-943A-B15657FF6C7E}" presName="spacing" presStyleCnt="0"/>
      <dgm:spPr/>
    </dgm:pt>
    <dgm:pt modelId="{3244821B-C16A-4600-B3F9-9E7CE9F9AABA}" type="pres">
      <dgm:prSet presAssocID="{A41866A6-F157-432D-AB84-D521AAD3AE1D}" presName="composite" presStyleCnt="0"/>
      <dgm:spPr/>
    </dgm:pt>
    <dgm:pt modelId="{C419212B-FF67-4919-907B-B8A1329D43C9}" type="pres">
      <dgm:prSet presAssocID="{A41866A6-F157-432D-AB84-D521AAD3AE1D}" presName="imgShp" presStyleLbl="fgImgPlace1" presStyleIdx="2" presStyleCnt="9" custLinFactX="-100000" custLinFactNeighborX="-13435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0BBC4EC3-8A8F-407E-9147-31A38516AF55}" type="pres">
      <dgm:prSet presAssocID="{A41866A6-F157-432D-AB84-D521AAD3AE1D}" presName="txShp" presStyleLbl="node1" presStyleIdx="2" presStyleCnt="9" custScaleX="101525" custLinFactNeighborX="-17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794E95-1CA5-4831-81F7-D50FE5518104}" type="pres">
      <dgm:prSet presAssocID="{C5451CB9-8C75-4914-A1C7-4568DA30AC5E}" presName="spacing" presStyleCnt="0"/>
      <dgm:spPr/>
    </dgm:pt>
    <dgm:pt modelId="{47B32029-A05D-4982-AAAE-084E80BF338A}" type="pres">
      <dgm:prSet presAssocID="{C9EE6BB6-1141-40DB-B8AF-5FB165CAFC7F}" presName="composite" presStyleCnt="0"/>
      <dgm:spPr/>
    </dgm:pt>
    <dgm:pt modelId="{2DC47CDE-9612-4E4B-832A-88AE294313FB}" type="pres">
      <dgm:prSet presAssocID="{C9EE6BB6-1141-40DB-B8AF-5FB165CAFC7F}" presName="imgShp" presStyleLbl="fgImgPlace1" presStyleIdx="3" presStyleCnt="9" custLinFactX="-100000" custLinFactNeighborX="-13559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6B408088-3D68-4506-B797-6DB5236F29EE}" type="pres">
      <dgm:prSet presAssocID="{C9EE6BB6-1141-40DB-B8AF-5FB165CAFC7F}" presName="txShp" presStyleLbl="node1" presStyleIdx="3" presStyleCnt="9" custScaleX="101405" custLinFactNeighborX="-17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CC1A5-ECD7-4730-ACA6-2047E5277BC3}" type="pres">
      <dgm:prSet presAssocID="{2FB267B4-D71B-4D6C-82DA-94E6CD756DE4}" presName="spacing" presStyleCnt="0"/>
      <dgm:spPr/>
    </dgm:pt>
    <dgm:pt modelId="{670FBBDA-BBB1-40EC-AE23-D957B42D83B7}" type="pres">
      <dgm:prSet presAssocID="{F677BCA9-5CBA-4EE6-9C8E-7C1FECA7CCDB}" presName="composite" presStyleCnt="0"/>
      <dgm:spPr/>
    </dgm:pt>
    <dgm:pt modelId="{B7D5A7E4-1C75-4E18-8CF1-7687553DAE64}" type="pres">
      <dgm:prSet presAssocID="{F677BCA9-5CBA-4EE6-9C8E-7C1FECA7CCDB}" presName="imgShp" presStyleLbl="fgImgPlace1" presStyleIdx="4" presStyleCnt="9" custLinFactX="-100000" custLinFactNeighborX="-13092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91C896AC-26AC-414A-9646-65754E4FDEBA}" type="pres">
      <dgm:prSet presAssocID="{F677BCA9-5CBA-4EE6-9C8E-7C1FECA7CCDB}" presName="txShp" presStyleLbl="node1" presStyleIdx="4" presStyleCnt="9" custScaleX="103020" custLinFactNeighborX="-18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C0575-0222-4502-81E8-15B8D3E0D183}" type="pres">
      <dgm:prSet presAssocID="{83197D0D-3AC3-44DB-B29C-5F9882FC2839}" presName="spacing" presStyleCnt="0"/>
      <dgm:spPr/>
    </dgm:pt>
    <dgm:pt modelId="{2DD3894F-64CD-4078-83E0-C2F4B9CC88A8}" type="pres">
      <dgm:prSet presAssocID="{4ADA7A5B-6B8D-4AEF-9B73-5F272B9478F8}" presName="composite" presStyleCnt="0"/>
      <dgm:spPr/>
    </dgm:pt>
    <dgm:pt modelId="{0E03CE82-8958-4644-835D-794E7EDD75D1}" type="pres">
      <dgm:prSet presAssocID="{4ADA7A5B-6B8D-4AEF-9B73-5F272B9478F8}" presName="imgShp" presStyleLbl="fgImgPlace1" presStyleIdx="5" presStyleCnt="9" custLinFactX="-100000" custLinFactNeighborX="-131734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DBBBDB7-13D6-47CC-9817-AA5EBEA7C127}" type="pres">
      <dgm:prSet presAssocID="{4ADA7A5B-6B8D-4AEF-9B73-5F272B9478F8}" presName="txShp" presStyleLbl="node1" presStyleIdx="5" presStyleCnt="9" custScaleX="103058" custLinFactNeighborX="-17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A131E-CC18-452F-941D-33B74BEB926A}" type="pres">
      <dgm:prSet presAssocID="{45EDDC91-31F1-464C-8125-24F257995F52}" presName="spacing" presStyleCnt="0"/>
      <dgm:spPr/>
    </dgm:pt>
    <dgm:pt modelId="{0204C46F-0BCA-48B4-83DD-884FCF0C9C70}" type="pres">
      <dgm:prSet presAssocID="{7B3B5D48-B216-49C1-B60A-5FCB43AD0804}" presName="composite" presStyleCnt="0"/>
      <dgm:spPr/>
    </dgm:pt>
    <dgm:pt modelId="{57203F28-1F37-472B-A602-CFD65B1C6CE3}" type="pres">
      <dgm:prSet presAssocID="{7B3B5D48-B216-49C1-B60A-5FCB43AD0804}" presName="imgShp" presStyleLbl="fgImgPlace1" presStyleIdx="6" presStyleCnt="9" custLinFactX="-100000" custLinFactNeighborX="-132579" custLinFactNeighborY="-401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6D04EF2-A70E-4CE2-A3B1-CADBD7080BFA}" type="pres">
      <dgm:prSet presAssocID="{7B3B5D48-B216-49C1-B60A-5FCB43AD0804}" presName="txShp" presStyleLbl="node1" presStyleIdx="6" presStyleCnt="9" custScaleX="103098" custLinFactNeighborX="-17555" custLinFactNeighborY="-4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743D1-570C-4775-B8E1-D8020E6E2E64}" type="pres">
      <dgm:prSet presAssocID="{57A305E4-5A09-4AA8-81F0-C15E587F3531}" presName="spacing" presStyleCnt="0"/>
      <dgm:spPr/>
    </dgm:pt>
    <dgm:pt modelId="{4DEBDA2F-9249-4B6E-98CF-B0F6A3413405}" type="pres">
      <dgm:prSet presAssocID="{CC27BE26-CC2F-4A2A-B86D-9BBD1B8EC399}" presName="composite" presStyleCnt="0"/>
      <dgm:spPr/>
    </dgm:pt>
    <dgm:pt modelId="{944DFD92-DFBA-461A-85E2-44301CADC9AC}" type="pres">
      <dgm:prSet presAssocID="{CC27BE26-CC2F-4A2A-B86D-9BBD1B8EC399}" presName="imgShp" presStyleLbl="fgImgPlace1" presStyleIdx="7" presStyleCnt="9" custLinFactX="-100000" custLinFactNeighborX="-132579" custLinFactNeighborY="-4014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8A93FD1-DC22-4AA6-99FA-470F07900236}" type="pres">
      <dgm:prSet presAssocID="{CC27BE26-CC2F-4A2A-B86D-9BBD1B8EC399}" presName="txShp" presStyleLbl="node1" presStyleIdx="7" presStyleCnt="9" custScaleX="103098" custLinFactNeighborX="-17555" custLinFactNeighborY="-4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17E17-E425-498D-B3B7-78F1F19255CF}" type="pres">
      <dgm:prSet presAssocID="{CE33979E-BCF6-421F-B13F-7C38323AC109}" presName="spacing" presStyleCnt="0"/>
      <dgm:spPr/>
    </dgm:pt>
    <dgm:pt modelId="{64DA5846-9938-4EB0-A955-F8AF4CC8F639}" type="pres">
      <dgm:prSet presAssocID="{2EBAC0EB-C716-455E-8AD5-98558CE18EF8}" presName="composite" presStyleCnt="0"/>
      <dgm:spPr/>
    </dgm:pt>
    <dgm:pt modelId="{89F1EAA8-5ABD-4D1F-806E-7B2A53F2CBED}" type="pres">
      <dgm:prSet presAssocID="{2EBAC0EB-C716-455E-8AD5-98558CE18EF8}" presName="imgShp" presStyleLbl="fgImgPlace1" presStyleIdx="8" presStyleCnt="9" custLinFactX="-100000" custLinFactNeighborX="-13680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89C3C5CE-6C28-4C9E-B75C-9FAEBD706FC6}" type="pres">
      <dgm:prSet presAssocID="{2EBAC0EB-C716-455E-8AD5-98558CE18EF8}" presName="txShp" presStyleLbl="node1" presStyleIdx="8" presStyleCnt="9" custScaleX="101843" custLinFactNeighborX="-17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994B9E-AB33-47FB-8977-0C209F76AD50}" type="presOf" srcId="{A41866A6-F157-432D-AB84-D521AAD3AE1D}" destId="{0BBC4EC3-8A8F-407E-9147-31A38516AF55}" srcOrd="0" destOrd="0" presId="urn:microsoft.com/office/officeart/2005/8/layout/vList3"/>
    <dgm:cxn modelId="{8F8ED1C4-EF51-4D68-B6D6-BCF1E5092008}" srcId="{996528A0-1889-4496-B5A9-5FFF09EE1DE9}" destId="{CC27BE26-CC2F-4A2A-B86D-9BBD1B8EC399}" srcOrd="7" destOrd="0" parTransId="{8E2FC374-88AA-41F0-9276-CFA966F16A37}" sibTransId="{CE33979E-BCF6-421F-B13F-7C38323AC109}"/>
    <dgm:cxn modelId="{539C47C7-7036-4D7B-8981-B520AFF0DF9D}" type="presOf" srcId="{7B3B5D48-B216-49C1-B60A-5FCB43AD0804}" destId="{D6D04EF2-A70E-4CE2-A3B1-CADBD7080BFA}" srcOrd="0" destOrd="0" presId="urn:microsoft.com/office/officeart/2005/8/layout/vList3"/>
    <dgm:cxn modelId="{49C00E49-D649-4853-807E-7F7C5B135608}" srcId="{996528A0-1889-4496-B5A9-5FFF09EE1DE9}" destId="{7C4C9F32-C256-4D34-AA73-0D0AC4E28D96}" srcOrd="0" destOrd="0" parTransId="{0BBD4474-377B-4D79-BA5D-73D64756EB5C}" sibTransId="{D229AD7F-DC12-4DC4-9CBA-5303689EC90C}"/>
    <dgm:cxn modelId="{012A0B8E-5816-4195-AD71-36A93A9E534D}" srcId="{996528A0-1889-4496-B5A9-5FFF09EE1DE9}" destId="{2EBAC0EB-C716-455E-8AD5-98558CE18EF8}" srcOrd="8" destOrd="0" parTransId="{0D9CB584-8321-4A7C-A82F-EB171AAE6F99}" sibTransId="{763FAB7B-39C4-474D-964F-CE46F226EE27}"/>
    <dgm:cxn modelId="{0E271407-B113-46D8-8B29-E20B4357666F}" srcId="{996528A0-1889-4496-B5A9-5FFF09EE1DE9}" destId="{4ADA7A5B-6B8D-4AEF-9B73-5F272B9478F8}" srcOrd="5" destOrd="0" parTransId="{AE158801-EAD2-4F3B-ABAB-DB2F2824E5C1}" sibTransId="{45EDDC91-31F1-464C-8125-24F257995F52}"/>
    <dgm:cxn modelId="{1B4073CD-A65F-4B85-A9B8-8B002FC4D463}" srcId="{996528A0-1889-4496-B5A9-5FFF09EE1DE9}" destId="{A41866A6-F157-432D-AB84-D521AAD3AE1D}" srcOrd="2" destOrd="0" parTransId="{C1133EF3-3487-4DA7-94E2-19EBF7CEC319}" sibTransId="{C5451CB9-8C75-4914-A1C7-4568DA30AC5E}"/>
    <dgm:cxn modelId="{40EE32BF-6F06-4868-87AD-2348CB6C40F5}" type="presOf" srcId="{4ADA7A5B-6B8D-4AEF-9B73-5F272B9478F8}" destId="{6DBBBDB7-13D6-47CC-9817-AA5EBEA7C127}" srcOrd="0" destOrd="0" presId="urn:microsoft.com/office/officeart/2005/8/layout/vList3"/>
    <dgm:cxn modelId="{939BA845-436E-44BE-9ED6-678D3858DEC6}" srcId="{996528A0-1889-4496-B5A9-5FFF09EE1DE9}" destId="{C9EE6BB6-1141-40DB-B8AF-5FB165CAFC7F}" srcOrd="3" destOrd="0" parTransId="{DD37D7B7-DB3C-4ADE-86BE-98775C44D6CA}" sibTransId="{2FB267B4-D71B-4D6C-82DA-94E6CD756DE4}"/>
    <dgm:cxn modelId="{442671C8-0197-45E8-909F-8C793EF95E24}" type="presOf" srcId="{13AD6690-6478-4125-9AE9-55F4672AB0C5}" destId="{0E000682-072F-417F-9963-3682BEBE31AB}" srcOrd="0" destOrd="0" presId="urn:microsoft.com/office/officeart/2005/8/layout/vList3"/>
    <dgm:cxn modelId="{CAB79E52-53DE-4E96-8498-54DA5ED1993A}" type="presOf" srcId="{996528A0-1889-4496-B5A9-5FFF09EE1DE9}" destId="{8E9A750C-F013-4B37-9144-5764598154A7}" srcOrd="0" destOrd="0" presId="urn:microsoft.com/office/officeart/2005/8/layout/vList3"/>
    <dgm:cxn modelId="{281F2A56-54FA-4BA2-A589-F836C6DE8886}" srcId="{996528A0-1889-4496-B5A9-5FFF09EE1DE9}" destId="{13AD6690-6478-4125-9AE9-55F4672AB0C5}" srcOrd="1" destOrd="0" parTransId="{972D8DBF-7B20-4BF1-B250-47DAE318C287}" sibTransId="{76064C02-9D75-4782-943A-B15657FF6C7E}"/>
    <dgm:cxn modelId="{A9A7AA2D-1B60-46F7-B222-A510FFC1D93A}" srcId="{996528A0-1889-4496-B5A9-5FFF09EE1DE9}" destId="{7B3B5D48-B216-49C1-B60A-5FCB43AD0804}" srcOrd="6" destOrd="0" parTransId="{E1A09BEE-31D6-4365-BA09-1631564718FC}" sibTransId="{57A305E4-5A09-4AA8-81F0-C15E587F3531}"/>
    <dgm:cxn modelId="{8E96EB4D-011E-4CA2-8ED1-6AA27AECA4D7}" type="presOf" srcId="{7C4C9F32-C256-4D34-AA73-0D0AC4E28D96}" destId="{B242CE7E-ADBD-43DB-A9DE-1299ABDF9CEC}" srcOrd="0" destOrd="0" presId="urn:microsoft.com/office/officeart/2005/8/layout/vList3"/>
    <dgm:cxn modelId="{EE31572A-BF8D-4C34-9824-4EA7A07D4470}" srcId="{996528A0-1889-4496-B5A9-5FFF09EE1DE9}" destId="{F677BCA9-5CBA-4EE6-9C8E-7C1FECA7CCDB}" srcOrd="4" destOrd="0" parTransId="{F3CDA81D-FE79-4382-8680-7E11A48FCDAA}" sibTransId="{83197D0D-3AC3-44DB-B29C-5F9882FC2839}"/>
    <dgm:cxn modelId="{55773A54-BAF8-4515-A278-DA26A400334B}" type="presOf" srcId="{C9EE6BB6-1141-40DB-B8AF-5FB165CAFC7F}" destId="{6B408088-3D68-4506-B797-6DB5236F29EE}" srcOrd="0" destOrd="0" presId="urn:microsoft.com/office/officeart/2005/8/layout/vList3"/>
    <dgm:cxn modelId="{96EC0178-C87F-47B7-8968-17C8B994EA20}" type="presOf" srcId="{2EBAC0EB-C716-455E-8AD5-98558CE18EF8}" destId="{89C3C5CE-6C28-4C9E-B75C-9FAEBD706FC6}" srcOrd="0" destOrd="0" presId="urn:microsoft.com/office/officeart/2005/8/layout/vList3"/>
    <dgm:cxn modelId="{238C25CE-34D0-4139-AB95-D6A16438C87C}" type="presOf" srcId="{F677BCA9-5CBA-4EE6-9C8E-7C1FECA7CCDB}" destId="{91C896AC-26AC-414A-9646-65754E4FDEBA}" srcOrd="0" destOrd="0" presId="urn:microsoft.com/office/officeart/2005/8/layout/vList3"/>
    <dgm:cxn modelId="{6BE31FE0-4F36-4396-91D1-858EBAB2D4C6}" type="presOf" srcId="{CC27BE26-CC2F-4A2A-B86D-9BBD1B8EC399}" destId="{88A93FD1-DC22-4AA6-99FA-470F07900236}" srcOrd="0" destOrd="0" presId="urn:microsoft.com/office/officeart/2005/8/layout/vList3"/>
    <dgm:cxn modelId="{C8C7844E-3100-4F95-80AF-763A401BD678}" type="presParOf" srcId="{8E9A750C-F013-4B37-9144-5764598154A7}" destId="{A14B0C3D-3CDE-4089-8BC6-C41631CCC698}" srcOrd="0" destOrd="0" presId="urn:microsoft.com/office/officeart/2005/8/layout/vList3"/>
    <dgm:cxn modelId="{6632A192-84DD-4329-A940-18D1197066E2}" type="presParOf" srcId="{A14B0C3D-3CDE-4089-8BC6-C41631CCC698}" destId="{28F2EB2C-663C-46CA-B5A2-506B010C8BE7}" srcOrd="0" destOrd="0" presId="urn:microsoft.com/office/officeart/2005/8/layout/vList3"/>
    <dgm:cxn modelId="{7CF243B0-F663-4A51-8F0C-AD8629FFCEE5}" type="presParOf" srcId="{A14B0C3D-3CDE-4089-8BC6-C41631CCC698}" destId="{B242CE7E-ADBD-43DB-A9DE-1299ABDF9CEC}" srcOrd="1" destOrd="0" presId="urn:microsoft.com/office/officeart/2005/8/layout/vList3"/>
    <dgm:cxn modelId="{7DE03AEE-2DA4-4715-865A-B40A47B72932}" type="presParOf" srcId="{8E9A750C-F013-4B37-9144-5764598154A7}" destId="{AE424E7B-137F-49CF-A41E-42B0CCCD895A}" srcOrd="1" destOrd="0" presId="urn:microsoft.com/office/officeart/2005/8/layout/vList3"/>
    <dgm:cxn modelId="{75DC4FD0-291C-41D2-9E3E-ACA66EAD5985}" type="presParOf" srcId="{8E9A750C-F013-4B37-9144-5764598154A7}" destId="{0234FEC2-90C7-427B-892D-6AF5035C88D7}" srcOrd="2" destOrd="0" presId="urn:microsoft.com/office/officeart/2005/8/layout/vList3"/>
    <dgm:cxn modelId="{07C074B9-A7F8-49A9-891E-F91E20F934F3}" type="presParOf" srcId="{0234FEC2-90C7-427B-892D-6AF5035C88D7}" destId="{CEFE1834-9A02-475D-8BF5-10D37B9A8F42}" srcOrd="0" destOrd="0" presId="urn:microsoft.com/office/officeart/2005/8/layout/vList3"/>
    <dgm:cxn modelId="{DF6C4A5E-9656-4C9E-9B6B-BB2E16813C6C}" type="presParOf" srcId="{0234FEC2-90C7-427B-892D-6AF5035C88D7}" destId="{0E000682-072F-417F-9963-3682BEBE31AB}" srcOrd="1" destOrd="0" presId="urn:microsoft.com/office/officeart/2005/8/layout/vList3"/>
    <dgm:cxn modelId="{EB7D5419-F215-432E-8FF2-13EA96611F99}" type="presParOf" srcId="{8E9A750C-F013-4B37-9144-5764598154A7}" destId="{28909850-554A-4C11-830B-92BE1DC0E700}" srcOrd="3" destOrd="0" presId="urn:microsoft.com/office/officeart/2005/8/layout/vList3"/>
    <dgm:cxn modelId="{A6F28E90-D763-42B0-B006-2C153BB4DE9A}" type="presParOf" srcId="{8E9A750C-F013-4B37-9144-5764598154A7}" destId="{3244821B-C16A-4600-B3F9-9E7CE9F9AABA}" srcOrd="4" destOrd="0" presId="urn:microsoft.com/office/officeart/2005/8/layout/vList3"/>
    <dgm:cxn modelId="{8DF19DA2-CA4B-4EB3-931B-4737CD2E633D}" type="presParOf" srcId="{3244821B-C16A-4600-B3F9-9E7CE9F9AABA}" destId="{C419212B-FF67-4919-907B-B8A1329D43C9}" srcOrd="0" destOrd="0" presId="urn:microsoft.com/office/officeart/2005/8/layout/vList3"/>
    <dgm:cxn modelId="{014F8B31-C567-4853-8AC5-082F563E03E3}" type="presParOf" srcId="{3244821B-C16A-4600-B3F9-9E7CE9F9AABA}" destId="{0BBC4EC3-8A8F-407E-9147-31A38516AF55}" srcOrd="1" destOrd="0" presId="urn:microsoft.com/office/officeart/2005/8/layout/vList3"/>
    <dgm:cxn modelId="{645D44FA-EE50-4B48-A187-D2428A7ED85C}" type="presParOf" srcId="{8E9A750C-F013-4B37-9144-5764598154A7}" destId="{81794E95-1CA5-4831-81F7-D50FE5518104}" srcOrd="5" destOrd="0" presId="urn:microsoft.com/office/officeart/2005/8/layout/vList3"/>
    <dgm:cxn modelId="{AF91E6B3-EB37-46CC-B5FA-F301E265C889}" type="presParOf" srcId="{8E9A750C-F013-4B37-9144-5764598154A7}" destId="{47B32029-A05D-4982-AAAE-084E80BF338A}" srcOrd="6" destOrd="0" presId="urn:microsoft.com/office/officeart/2005/8/layout/vList3"/>
    <dgm:cxn modelId="{29EC9151-6F5F-4CFC-9861-B3955D693A21}" type="presParOf" srcId="{47B32029-A05D-4982-AAAE-084E80BF338A}" destId="{2DC47CDE-9612-4E4B-832A-88AE294313FB}" srcOrd="0" destOrd="0" presId="urn:microsoft.com/office/officeart/2005/8/layout/vList3"/>
    <dgm:cxn modelId="{1D2E3F15-B2FD-486A-9A87-6C04ED4DD201}" type="presParOf" srcId="{47B32029-A05D-4982-AAAE-084E80BF338A}" destId="{6B408088-3D68-4506-B797-6DB5236F29EE}" srcOrd="1" destOrd="0" presId="urn:microsoft.com/office/officeart/2005/8/layout/vList3"/>
    <dgm:cxn modelId="{F13B2871-6AE5-4010-8732-4B164DA353E9}" type="presParOf" srcId="{8E9A750C-F013-4B37-9144-5764598154A7}" destId="{8F6CC1A5-ECD7-4730-ACA6-2047E5277BC3}" srcOrd="7" destOrd="0" presId="urn:microsoft.com/office/officeart/2005/8/layout/vList3"/>
    <dgm:cxn modelId="{8910B09E-5825-45DB-A514-F8213C4B90C8}" type="presParOf" srcId="{8E9A750C-F013-4B37-9144-5764598154A7}" destId="{670FBBDA-BBB1-40EC-AE23-D957B42D83B7}" srcOrd="8" destOrd="0" presId="urn:microsoft.com/office/officeart/2005/8/layout/vList3"/>
    <dgm:cxn modelId="{18D92457-009C-4768-AF54-76B2C87C9AD3}" type="presParOf" srcId="{670FBBDA-BBB1-40EC-AE23-D957B42D83B7}" destId="{B7D5A7E4-1C75-4E18-8CF1-7687553DAE64}" srcOrd="0" destOrd="0" presId="urn:microsoft.com/office/officeart/2005/8/layout/vList3"/>
    <dgm:cxn modelId="{1FC2FFEE-DD22-4B92-BD88-82140620928E}" type="presParOf" srcId="{670FBBDA-BBB1-40EC-AE23-D957B42D83B7}" destId="{91C896AC-26AC-414A-9646-65754E4FDEBA}" srcOrd="1" destOrd="0" presId="urn:microsoft.com/office/officeart/2005/8/layout/vList3"/>
    <dgm:cxn modelId="{9A477F64-B9B4-4373-B157-4255D2172A31}" type="presParOf" srcId="{8E9A750C-F013-4B37-9144-5764598154A7}" destId="{216C0575-0222-4502-81E8-15B8D3E0D183}" srcOrd="9" destOrd="0" presId="urn:microsoft.com/office/officeart/2005/8/layout/vList3"/>
    <dgm:cxn modelId="{AD3E33EC-C287-4EFB-89F2-064787FFF7F3}" type="presParOf" srcId="{8E9A750C-F013-4B37-9144-5764598154A7}" destId="{2DD3894F-64CD-4078-83E0-C2F4B9CC88A8}" srcOrd="10" destOrd="0" presId="urn:microsoft.com/office/officeart/2005/8/layout/vList3"/>
    <dgm:cxn modelId="{CEEF0391-2FD4-442C-A205-F8B8D36CF9D2}" type="presParOf" srcId="{2DD3894F-64CD-4078-83E0-C2F4B9CC88A8}" destId="{0E03CE82-8958-4644-835D-794E7EDD75D1}" srcOrd="0" destOrd="0" presId="urn:microsoft.com/office/officeart/2005/8/layout/vList3"/>
    <dgm:cxn modelId="{3B26816B-CBA2-4BB3-AF52-0A57826330C3}" type="presParOf" srcId="{2DD3894F-64CD-4078-83E0-C2F4B9CC88A8}" destId="{6DBBBDB7-13D6-47CC-9817-AA5EBEA7C127}" srcOrd="1" destOrd="0" presId="urn:microsoft.com/office/officeart/2005/8/layout/vList3"/>
    <dgm:cxn modelId="{576A7609-2525-4019-8AC9-D1CCED71C1A5}" type="presParOf" srcId="{8E9A750C-F013-4B37-9144-5764598154A7}" destId="{380A131E-CC18-452F-941D-33B74BEB926A}" srcOrd="11" destOrd="0" presId="urn:microsoft.com/office/officeart/2005/8/layout/vList3"/>
    <dgm:cxn modelId="{E1A73CFE-845C-44C8-BA12-31DF22690982}" type="presParOf" srcId="{8E9A750C-F013-4B37-9144-5764598154A7}" destId="{0204C46F-0BCA-48B4-83DD-884FCF0C9C70}" srcOrd="12" destOrd="0" presId="urn:microsoft.com/office/officeart/2005/8/layout/vList3"/>
    <dgm:cxn modelId="{DF1060A1-46F2-4CEE-AB7E-86823F08C787}" type="presParOf" srcId="{0204C46F-0BCA-48B4-83DD-884FCF0C9C70}" destId="{57203F28-1F37-472B-A602-CFD65B1C6CE3}" srcOrd="0" destOrd="0" presId="urn:microsoft.com/office/officeart/2005/8/layout/vList3"/>
    <dgm:cxn modelId="{449922DB-5AFF-4DF5-835A-D08848C74AC4}" type="presParOf" srcId="{0204C46F-0BCA-48B4-83DD-884FCF0C9C70}" destId="{D6D04EF2-A70E-4CE2-A3B1-CADBD7080BFA}" srcOrd="1" destOrd="0" presId="urn:microsoft.com/office/officeart/2005/8/layout/vList3"/>
    <dgm:cxn modelId="{002D638F-8B81-47CD-BA76-5C713A9A5E5C}" type="presParOf" srcId="{8E9A750C-F013-4B37-9144-5764598154A7}" destId="{1B0743D1-570C-4775-B8E1-D8020E6E2E64}" srcOrd="13" destOrd="0" presId="urn:microsoft.com/office/officeart/2005/8/layout/vList3"/>
    <dgm:cxn modelId="{5022F59C-4D07-40ED-8B56-309534C708E8}" type="presParOf" srcId="{8E9A750C-F013-4B37-9144-5764598154A7}" destId="{4DEBDA2F-9249-4B6E-98CF-B0F6A3413405}" srcOrd="14" destOrd="0" presId="urn:microsoft.com/office/officeart/2005/8/layout/vList3"/>
    <dgm:cxn modelId="{EA9F0AA9-8C45-4D3C-B38E-B1DD08FDB5EB}" type="presParOf" srcId="{4DEBDA2F-9249-4B6E-98CF-B0F6A3413405}" destId="{944DFD92-DFBA-461A-85E2-44301CADC9AC}" srcOrd="0" destOrd="0" presId="urn:microsoft.com/office/officeart/2005/8/layout/vList3"/>
    <dgm:cxn modelId="{C6150BAA-2354-4A86-8744-DC2EEDA07C12}" type="presParOf" srcId="{4DEBDA2F-9249-4B6E-98CF-B0F6A3413405}" destId="{88A93FD1-DC22-4AA6-99FA-470F07900236}" srcOrd="1" destOrd="0" presId="urn:microsoft.com/office/officeart/2005/8/layout/vList3"/>
    <dgm:cxn modelId="{58349A60-03D9-428A-89D9-ECB526658E98}" type="presParOf" srcId="{8E9A750C-F013-4B37-9144-5764598154A7}" destId="{3F817E17-E425-498D-B3B7-78F1F19255CF}" srcOrd="15" destOrd="0" presId="urn:microsoft.com/office/officeart/2005/8/layout/vList3"/>
    <dgm:cxn modelId="{DA4B313D-4166-4E34-A6AD-96AB9F51550A}" type="presParOf" srcId="{8E9A750C-F013-4B37-9144-5764598154A7}" destId="{64DA5846-9938-4EB0-A955-F8AF4CC8F639}" srcOrd="16" destOrd="0" presId="urn:microsoft.com/office/officeart/2005/8/layout/vList3"/>
    <dgm:cxn modelId="{6F4A5C97-DB13-42BB-9553-B361D2CD2548}" type="presParOf" srcId="{64DA5846-9938-4EB0-A955-F8AF4CC8F639}" destId="{89F1EAA8-5ABD-4D1F-806E-7B2A53F2CBED}" srcOrd="0" destOrd="0" presId="urn:microsoft.com/office/officeart/2005/8/layout/vList3"/>
    <dgm:cxn modelId="{0C413C8F-2DC6-4CB7-9F65-C0F3037029BD}" type="presParOf" srcId="{64DA5846-9938-4EB0-A955-F8AF4CC8F639}" destId="{89C3C5CE-6C28-4C9E-B75C-9FAEBD706FC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953BC5-C2B1-40F4-895F-32846263CB1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A38A58-82CF-4817-BB35-3DC3C5CF42D0}">
      <dgm:prSet phldrT="[Текст]" custT="1"/>
      <dgm:spPr/>
      <dgm:t>
        <a:bodyPr/>
        <a:lstStyle/>
        <a:p>
          <a:r>
            <a:rPr lang="ru-RU" sz="3100" dirty="0" smtClean="0"/>
            <a:t>Интеграционная шина данных</a:t>
          </a:r>
          <a:endParaRPr lang="ru-RU" sz="3100" dirty="0"/>
        </a:p>
      </dgm:t>
    </dgm:pt>
    <dgm:pt modelId="{7304B969-4D0C-4761-A569-2A9A76B8C0D4}" type="parTrans" cxnId="{4845F37D-1174-4E10-A8C7-8EB4EF26C239}">
      <dgm:prSet/>
      <dgm:spPr/>
      <dgm:t>
        <a:bodyPr/>
        <a:lstStyle/>
        <a:p>
          <a:endParaRPr lang="ru-RU"/>
        </a:p>
      </dgm:t>
    </dgm:pt>
    <dgm:pt modelId="{228A6A99-7D6F-445A-94B8-C1A90C1930B1}" type="sibTrans" cxnId="{4845F37D-1174-4E10-A8C7-8EB4EF26C239}">
      <dgm:prSet/>
      <dgm:spPr/>
      <dgm:t>
        <a:bodyPr/>
        <a:lstStyle/>
        <a:p>
          <a:endParaRPr lang="ru-RU"/>
        </a:p>
      </dgm:t>
    </dgm:pt>
    <dgm:pt modelId="{34ACE980-5AC9-4833-93AF-BA21F3233E2B}">
      <dgm:prSet phldrT="[Текст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Bef>
              <a:spcPts val="600"/>
            </a:spcBef>
          </a:pPr>
          <a:r>
            <a:rPr lang="ru-RU" dirty="0" smtClean="0"/>
            <a:t>Уход от устаревшей архитектуры «точка-точка»;</a:t>
          </a:r>
          <a:endParaRPr lang="ru-RU" dirty="0"/>
        </a:p>
      </dgm:t>
    </dgm:pt>
    <dgm:pt modelId="{D69ED512-5057-4887-82E8-0B591411DBED}" type="parTrans" cxnId="{6C2E418F-9591-454F-A489-856DD509CCD9}">
      <dgm:prSet/>
      <dgm:spPr/>
      <dgm:t>
        <a:bodyPr/>
        <a:lstStyle/>
        <a:p>
          <a:endParaRPr lang="ru-RU"/>
        </a:p>
      </dgm:t>
    </dgm:pt>
    <dgm:pt modelId="{EAC020EF-0255-4231-80D2-4686D513D66E}" type="sibTrans" cxnId="{6C2E418F-9591-454F-A489-856DD509CCD9}">
      <dgm:prSet/>
      <dgm:spPr/>
      <dgm:t>
        <a:bodyPr/>
        <a:lstStyle/>
        <a:p>
          <a:endParaRPr lang="ru-RU"/>
        </a:p>
      </dgm:t>
    </dgm:pt>
    <dgm:pt modelId="{26850D3F-1F78-4EF4-8302-B8AA13B98B10}">
      <dgm:prSet phldrT="[Текст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Bef>
              <a:spcPts val="600"/>
            </a:spcBef>
          </a:pPr>
          <a:r>
            <a:rPr lang="ru-RU" dirty="0" smtClean="0"/>
            <a:t>Информационный обмен в режиме реального времени;</a:t>
          </a:r>
          <a:endParaRPr lang="ru-RU" dirty="0"/>
        </a:p>
      </dgm:t>
    </dgm:pt>
    <dgm:pt modelId="{0822A624-CFD5-41EC-B58A-96CC4FDDB2AB}" type="parTrans" cxnId="{586D879B-FA42-4127-8822-A0093667DF83}">
      <dgm:prSet/>
      <dgm:spPr/>
      <dgm:t>
        <a:bodyPr/>
        <a:lstStyle/>
        <a:p>
          <a:endParaRPr lang="ru-RU"/>
        </a:p>
      </dgm:t>
    </dgm:pt>
    <dgm:pt modelId="{54856893-4652-42DD-92E5-0AB389FE9AE4}" type="sibTrans" cxnId="{586D879B-FA42-4127-8822-A0093667DF83}">
      <dgm:prSet/>
      <dgm:spPr/>
      <dgm:t>
        <a:bodyPr/>
        <a:lstStyle/>
        <a:p>
          <a:endParaRPr lang="ru-RU"/>
        </a:p>
      </dgm:t>
    </dgm:pt>
    <dgm:pt modelId="{067B80E7-BFAC-4886-90EF-09FE6ECE9A65}">
      <dgm:prSet phldrT="[Текст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Bef>
              <a:spcPts val="600"/>
            </a:spcBef>
          </a:pPr>
          <a:r>
            <a:rPr lang="ru-RU" dirty="0" smtClean="0"/>
            <a:t> Унификация и упорядочивание информационных потоков;</a:t>
          </a:r>
          <a:endParaRPr lang="ru-RU" dirty="0"/>
        </a:p>
      </dgm:t>
    </dgm:pt>
    <dgm:pt modelId="{D7ACEC06-D62E-4187-BC20-FBD97AB9A4DD}" type="parTrans" cxnId="{AC0CBC52-9FBD-47B0-9C7B-6E348F72C51A}">
      <dgm:prSet/>
      <dgm:spPr/>
      <dgm:t>
        <a:bodyPr/>
        <a:lstStyle/>
        <a:p>
          <a:endParaRPr lang="ru-RU"/>
        </a:p>
      </dgm:t>
    </dgm:pt>
    <dgm:pt modelId="{D7AFA99B-654F-4E17-9154-56D39F4CE110}" type="sibTrans" cxnId="{AC0CBC52-9FBD-47B0-9C7B-6E348F72C51A}">
      <dgm:prSet/>
      <dgm:spPr/>
      <dgm:t>
        <a:bodyPr/>
        <a:lstStyle/>
        <a:p>
          <a:endParaRPr lang="ru-RU"/>
        </a:p>
      </dgm:t>
    </dgm:pt>
    <dgm:pt modelId="{72CE24E1-A970-42E5-949B-5B7BB6080944}">
      <dgm:prSet phldrT="[Текст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Bef>
              <a:spcPct val="0"/>
            </a:spcBef>
          </a:pPr>
          <a:endParaRPr lang="ru-RU" dirty="0"/>
        </a:p>
      </dgm:t>
    </dgm:pt>
    <dgm:pt modelId="{E4E33C5B-3EC7-49B4-A40B-9A35A1AA13CC}" type="parTrans" cxnId="{996D64EA-FA6C-40FE-BBD5-56DF34967C3E}">
      <dgm:prSet/>
      <dgm:spPr/>
      <dgm:t>
        <a:bodyPr/>
        <a:lstStyle/>
        <a:p>
          <a:endParaRPr lang="ru-RU"/>
        </a:p>
      </dgm:t>
    </dgm:pt>
    <dgm:pt modelId="{2D9FA703-DCB4-4CD8-90FD-84D2554F022F}" type="sibTrans" cxnId="{996D64EA-FA6C-40FE-BBD5-56DF34967C3E}">
      <dgm:prSet/>
      <dgm:spPr/>
      <dgm:t>
        <a:bodyPr/>
        <a:lstStyle/>
        <a:p>
          <a:endParaRPr lang="ru-RU"/>
        </a:p>
      </dgm:t>
    </dgm:pt>
    <dgm:pt modelId="{F4E67B9C-C67E-451B-AB8E-84CDA85802C0}">
      <dgm:prSet phldrT="[Текст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Bef>
              <a:spcPts val="600"/>
            </a:spcBef>
          </a:pPr>
          <a:endParaRPr lang="ru-RU" dirty="0"/>
        </a:p>
      </dgm:t>
    </dgm:pt>
    <dgm:pt modelId="{FBB77741-9719-4428-B3D5-155D4C9D0B5D}" type="parTrans" cxnId="{B7B79A32-0825-41BF-A9DD-3984038B8BBB}">
      <dgm:prSet/>
      <dgm:spPr/>
      <dgm:t>
        <a:bodyPr/>
        <a:lstStyle/>
        <a:p>
          <a:endParaRPr lang="ru-RU"/>
        </a:p>
      </dgm:t>
    </dgm:pt>
    <dgm:pt modelId="{7BD9E04B-86BF-43D6-8A62-E7746DCB7684}" type="sibTrans" cxnId="{B7B79A32-0825-41BF-A9DD-3984038B8BBB}">
      <dgm:prSet/>
      <dgm:spPr/>
      <dgm:t>
        <a:bodyPr/>
        <a:lstStyle/>
        <a:p>
          <a:endParaRPr lang="ru-RU"/>
        </a:p>
      </dgm:t>
    </dgm:pt>
    <dgm:pt modelId="{4AFAD6EA-2BFF-4A3C-BF54-A53A812275A5}">
      <dgm:prSet phldrT="[Текст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Bef>
              <a:spcPts val="600"/>
            </a:spcBef>
          </a:pPr>
          <a:endParaRPr lang="ru-RU" dirty="0"/>
        </a:p>
      </dgm:t>
    </dgm:pt>
    <dgm:pt modelId="{998BD417-09D4-47FD-BD62-66AE79B4B8EB}" type="parTrans" cxnId="{C11FD4A8-9CE4-4D95-8DA6-669E6A280A35}">
      <dgm:prSet/>
      <dgm:spPr/>
      <dgm:t>
        <a:bodyPr/>
        <a:lstStyle/>
        <a:p>
          <a:endParaRPr lang="ru-RU"/>
        </a:p>
      </dgm:t>
    </dgm:pt>
    <dgm:pt modelId="{857CB6DA-BAD2-4A60-8B02-480722899677}" type="sibTrans" cxnId="{C11FD4A8-9CE4-4D95-8DA6-669E6A280A35}">
      <dgm:prSet/>
      <dgm:spPr/>
      <dgm:t>
        <a:bodyPr/>
        <a:lstStyle/>
        <a:p>
          <a:endParaRPr lang="ru-RU"/>
        </a:p>
      </dgm:t>
    </dgm:pt>
    <dgm:pt modelId="{367711C4-D2DD-4CD3-A05A-83AA0D34796E}" type="pres">
      <dgm:prSet presAssocID="{8D953BC5-C2B1-40F4-895F-32846263CB1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DCD27EB-ECA6-4F8D-8399-6B8883CBC69F}" type="pres">
      <dgm:prSet presAssocID="{4FA38A58-82CF-4817-BB35-3DC3C5CF42D0}" presName="linNode" presStyleCnt="0"/>
      <dgm:spPr/>
    </dgm:pt>
    <dgm:pt modelId="{2292115D-3554-49C5-B26F-1B00E97008B6}" type="pres">
      <dgm:prSet presAssocID="{4FA38A58-82CF-4817-BB35-3DC3C5CF42D0}" presName="parentShp" presStyleLbl="node1" presStyleIdx="0" presStyleCnt="1" custScaleX="95968" custLinFactNeighborX="-4700" custLinFactNeighborY="-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45AB3-CCFD-4D73-9415-1BDCB64C80D7}" type="pres">
      <dgm:prSet presAssocID="{4FA38A58-82CF-4817-BB35-3DC3C5CF42D0}" presName="childShp" presStyleLbl="bgAccFollowNode1" presStyleIdx="0" presStyleCnt="1" custScaleX="108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D02F90-6FCC-4DCF-A351-A80D45702724}" type="presOf" srcId="{067B80E7-BFAC-4886-90EF-09FE6ECE9A65}" destId="{72645AB3-CCFD-4D73-9415-1BDCB64C80D7}" srcOrd="0" destOrd="2" presId="urn:microsoft.com/office/officeart/2005/8/layout/vList6"/>
    <dgm:cxn modelId="{AC0CBC52-9FBD-47B0-9C7B-6E348F72C51A}" srcId="{4FA38A58-82CF-4817-BB35-3DC3C5CF42D0}" destId="{067B80E7-BFAC-4886-90EF-09FE6ECE9A65}" srcOrd="2" destOrd="0" parTransId="{D7ACEC06-D62E-4187-BC20-FBD97AB9A4DD}" sibTransId="{D7AFA99B-654F-4E17-9154-56D39F4CE110}"/>
    <dgm:cxn modelId="{586D879B-FA42-4127-8822-A0093667DF83}" srcId="{4FA38A58-82CF-4817-BB35-3DC3C5CF42D0}" destId="{26850D3F-1F78-4EF4-8302-B8AA13B98B10}" srcOrd="4" destOrd="0" parTransId="{0822A624-CFD5-41EC-B58A-96CC4FDDB2AB}" sibTransId="{54856893-4652-42DD-92E5-0AB389FE9AE4}"/>
    <dgm:cxn modelId="{92510BEB-73FF-48BD-A567-76545383D843}" type="presOf" srcId="{8D953BC5-C2B1-40F4-895F-32846263CB12}" destId="{367711C4-D2DD-4CD3-A05A-83AA0D34796E}" srcOrd="0" destOrd="0" presId="urn:microsoft.com/office/officeart/2005/8/layout/vList6"/>
    <dgm:cxn modelId="{4845F37D-1174-4E10-A8C7-8EB4EF26C239}" srcId="{8D953BC5-C2B1-40F4-895F-32846263CB12}" destId="{4FA38A58-82CF-4817-BB35-3DC3C5CF42D0}" srcOrd="0" destOrd="0" parTransId="{7304B969-4D0C-4761-A569-2A9A76B8C0D4}" sibTransId="{228A6A99-7D6F-445A-94B8-C1A90C1930B1}"/>
    <dgm:cxn modelId="{63877909-14E9-4821-8BD8-B121A1A0BC3F}" type="presOf" srcId="{4FA38A58-82CF-4817-BB35-3DC3C5CF42D0}" destId="{2292115D-3554-49C5-B26F-1B00E97008B6}" srcOrd="0" destOrd="0" presId="urn:microsoft.com/office/officeart/2005/8/layout/vList6"/>
    <dgm:cxn modelId="{97F5E272-E9D8-4544-B8D8-F0DB42BFBA1E}" type="presOf" srcId="{72CE24E1-A970-42E5-949B-5B7BB6080944}" destId="{72645AB3-CCFD-4D73-9415-1BDCB64C80D7}" srcOrd="0" destOrd="5" presId="urn:microsoft.com/office/officeart/2005/8/layout/vList6"/>
    <dgm:cxn modelId="{262BCCCF-5145-4C5B-8990-AA88D630EB34}" type="presOf" srcId="{34ACE980-5AC9-4833-93AF-BA21F3233E2B}" destId="{72645AB3-CCFD-4D73-9415-1BDCB64C80D7}" srcOrd="0" destOrd="0" presId="urn:microsoft.com/office/officeart/2005/8/layout/vList6"/>
    <dgm:cxn modelId="{B7B79A32-0825-41BF-A9DD-3984038B8BBB}" srcId="{4FA38A58-82CF-4817-BB35-3DC3C5CF42D0}" destId="{F4E67B9C-C67E-451B-AB8E-84CDA85802C0}" srcOrd="1" destOrd="0" parTransId="{FBB77741-9719-4428-B3D5-155D4C9D0B5D}" sibTransId="{7BD9E04B-86BF-43D6-8A62-E7746DCB7684}"/>
    <dgm:cxn modelId="{F1390F28-F2B7-493E-922B-229003EA7C7B}" type="presOf" srcId="{F4E67B9C-C67E-451B-AB8E-84CDA85802C0}" destId="{72645AB3-CCFD-4D73-9415-1BDCB64C80D7}" srcOrd="0" destOrd="1" presId="urn:microsoft.com/office/officeart/2005/8/layout/vList6"/>
    <dgm:cxn modelId="{6C2E418F-9591-454F-A489-856DD509CCD9}" srcId="{4FA38A58-82CF-4817-BB35-3DC3C5CF42D0}" destId="{34ACE980-5AC9-4833-93AF-BA21F3233E2B}" srcOrd="0" destOrd="0" parTransId="{D69ED512-5057-4887-82E8-0B591411DBED}" sibTransId="{EAC020EF-0255-4231-80D2-4686D513D66E}"/>
    <dgm:cxn modelId="{996D64EA-FA6C-40FE-BBD5-56DF34967C3E}" srcId="{4FA38A58-82CF-4817-BB35-3DC3C5CF42D0}" destId="{72CE24E1-A970-42E5-949B-5B7BB6080944}" srcOrd="5" destOrd="0" parTransId="{E4E33C5B-3EC7-49B4-A40B-9A35A1AA13CC}" sibTransId="{2D9FA703-DCB4-4CD8-90FD-84D2554F022F}"/>
    <dgm:cxn modelId="{A1FF9CA4-A554-4A33-AE57-8665FB0765BF}" type="presOf" srcId="{4AFAD6EA-2BFF-4A3C-BF54-A53A812275A5}" destId="{72645AB3-CCFD-4D73-9415-1BDCB64C80D7}" srcOrd="0" destOrd="3" presId="urn:microsoft.com/office/officeart/2005/8/layout/vList6"/>
    <dgm:cxn modelId="{C11FD4A8-9CE4-4D95-8DA6-669E6A280A35}" srcId="{4FA38A58-82CF-4817-BB35-3DC3C5CF42D0}" destId="{4AFAD6EA-2BFF-4A3C-BF54-A53A812275A5}" srcOrd="3" destOrd="0" parTransId="{998BD417-09D4-47FD-BD62-66AE79B4B8EB}" sibTransId="{857CB6DA-BAD2-4A60-8B02-480722899677}"/>
    <dgm:cxn modelId="{9DC274C3-B14E-4ED7-9041-BAC3783A8C76}" type="presOf" srcId="{26850D3F-1F78-4EF4-8302-B8AA13B98B10}" destId="{72645AB3-CCFD-4D73-9415-1BDCB64C80D7}" srcOrd="0" destOrd="4" presId="urn:microsoft.com/office/officeart/2005/8/layout/vList6"/>
    <dgm:cxn modelId="{1BDD0658-1DC5-4444-B712-6133B2C6BEEF}" type="presParOf" srcId="{367711C4-D2DD-4CD3-A05A-83AA0D34796E}" destId="{7DCD27EB-ECA6-4F8D-8399-6B8883CBC69F}" srcOrd="0" destOrd="0" presId="urn:microsoft.com/office/officeart/2005/8/layout/vList6"/>
    <dgm:cxn modelId="{17FA926A-5770-4D47-B8B7-0D03CFDD8EDF}" type="presParOf" srcId="{7DCD27EB-ECA6-4F8D-8399-6B8883CBC69F}" destId="{2292115D-3554-49C5-B26F-1B00E97008B6}" srcOrd="0" destOrd="0" presId="urn:microsoft.com/office/officeart/2005/8/layout/vList6"/>
    <dgm:cxn modelId="{83F02D6F-3E85-47EB-90D9-BEA5140360AB}" type="presParOf" srcId="{7DCD27EB-ECA6-4F8D-8399-6B8883CBC69F}" destId="{72645AB3-CCFD-4D73-9415-1BDCB64C80D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2D66BC-F4B4-4DC8-948C-899699F97D93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BD8FF9-2F6D-4B42-A5ED-3BB39DEE1B10}">
      <dgm:prSet phldrT="[Текст]" custT="1"/>
      <dgm:spPr/>
      <dgm:t>
        <a:bodyPr/>
        <a:lstStyle/>
        <a:p>
          <a:r>
            <a:rPr lang="ru-RU" sz="1600" b="1" dirty="0" smtClean="0"/>
            <a:t>Вертикальная и горизонтальная масштабируемость</a:t>
          </a:r>
          <a:endParaRPr lang="ru-RU" sz="1600" b="1" dirty="0"/>
        </a:p>
      </dgm:t>
    </dgm:pt>
    <dgm:pt modelId="{4961310E-248C-46CA-BFBE-73A58DC9305C}" type="parTrans" cxnId="{0320B1A3-3A63-4657-A998-F01637337098}">
      <dgm:prSet/>
      <dgm:spPr/>
      <dgm:t>
        <a:bodyPr/>
        <a:lstStyle/>
        <a:p>
          <a:endParaRPr lang="ru-RU" sz="2000" b="1"/>
        </a:p>
      </dgm:t>
    </dgm:pt>
    <dgm:pt modelId="{B042BA72-91C1-4BB2-BF89-6142805B4332}" type="sibTrans" cxnId="{0320B1A3-3A63-4657-A998-F01637337098}">
      <dgm:prSet/>
      <dgm:spPr/>
      <dgm:t>
        <a:bodyPr/>
        <a:lstStyle/>
        <a:p>
          <a:endParaRPr lang="ru-RU" sz="2000" b="1"/>
        </a:p>
      </dgm:t>
    </dgm:pt>
    <dgm:pt modelId="{1796C407-6FB6-4682-8E76-6F28508BA0E6}">
      <dgm:prSet phldrT="[Текст]" custT="1"/>
      <dgm:spPr/>
      <dgm:t>
        <a:bodyPr/>
        <a:lstStyle/>
        <a:p>
          <a:r>
            <a:rPr lang="ru-RU" sz="1600" b="1" dirty="0" smtClean="0"/>
            <a:t>Гарантированная и однократная доставка информации</a:t>
          </a:r>
          <a:endParaRPr lang="ru-RU" sz="1600" b="1" dirty="0"/>
        </a:p>
      </dgm:t>
    </dgm:pt>
    <dgm:pt modelId="{E07DC8B2-98DD-418F-90D0-CD61535D58C3}" type="parTrans" cxnId="{4781557B-3E48-4474-8D87-52031D6E35C1}">
      <dgm:prSet/>
      <dgm:spPr/>
      <dgm:t>
        <a:bodyPr/>
        <a:lstStyle/>
        <a:p>
          <a:endParaRPr lang="ru-RU" sz="2000" b="1"/>
        </a:p>
      </dgm:t>
    </dgm:pt>
    <dgm:pt modelId="{7581B4B0-E60B-43D4-84B3-3C0B3C6CAE69}" type="sibTrans" cxnId="{4781557B-3E48-4474-8D87-52031D6E35C1}">
      <dgm:prSet/>
      <dgm:spPr/>
      <dgm:t>
        <a:bodyPr/>
        <a:lstStyle/>
        <a:p>
          <a:endParaRPr lang="ru-RU" sz="2000" b="1"/>
        </a:p>
      </dgm:t>
    </dgm:pt>
    <dgm:pt modelId="{0C7077ED-2275-41FB-AE09-C575030C9147}">
      <dgm:prSet phldrT="[Текст]" custT="1"/>
      <dgm:spPr/>
      <dgm:t>
        <a:bodyPr/>
        <a:lstStyle/>
        <a:p>
          <a:r>
            <a:rPr lang="ru-RU" sz="1600" b="1" dirty="0" smtClean="0"/>
            <a:t>Преобразование информации</a:t>
          </a:r>
          <a:endParaRPr lang="ru-RU" sz="1600" b="1" dirty="0"/>
        </a:p>
      </dgm:t>
    </dgm:pt>
    <dgm:pt modelId="{3B61CD43-FF0F-49A7-BA94-8DDA4617E2E6}" type="parTrans" cxnId="{4BE25DCE-01EB-415E-97AF-6F33EDB8E4CE}">
      <dgm:prSet/>
      <dgm:spPr/>
      <dgm:t>
        <a:bodyPr/>
        <a:lstStyle/>
        <a:p>
          <a:endParaRPr lang="ru-RU" sz="2000" b="1"/>
        </a:p>
      </dgm:t>
    </dgm:pt>
    <dgm:pt modelId="{2E9628D6-F057-4D95-89BA-006B3F69D83D}" type="sibTrans" cxnId="{4BE25DCE-01EB-415E-97AF-6F33EDB8E4CE}">
      <dgm:prSet/>
      <dgm:spPr/>
      <dgm:t>
        <a:bodyPr/>
        <a:lstStyle/>
        <a:p>
          <a:endParaRPr lang="ru-RU" sz="2000" b="1"/>
        </a:p>
      </dgm:t>
    </dgm:pt>
    <dgm:pt modelId="{614B98E4-0D54-41E2-B223-9720116939F9}">
      <dgm:prSet phldrT="[Текст]" custT="1"/>
      <dgm:spPr/>
      <dgm:t>
        <a:bodyPr/>
        <a:lstStyle/>
        <a:p>
          <a:r>
            <a:rPr lang="ru-RU" sz="1600" b="1" dirty="0" smtClean="0"/>
            <a:t>Кросс </a:t>
          </a:r>
          <a:r>
            <a:rPr lang="ru-RU" sz="1600" b="1" noProof="0" dirty="0" err="1" smtClean="0"/>
            <a:t>платформеность</a:t>
          </a:r>
          <a:endParaRPr lang="ru-RU" sz="1600" b="1" noProof="0" dirty="0" smtClean="0"/>
        </a:p>
      </dgm:t>
    </dgm:pt>
    <dgm:pt modelId="{B5533179-6C36-45A8-AA0F-882FD563A5D2}" type="parTrans" cxnId="{2BE24A37-7A03-4453-9E87-547E1E7690DB}">
      <dgm:prSet/>
      <dgm:spPr/>
      <dgm:t>
        <a:bodyPr/>
        <a:lstStyle/>
        <a:p>
          <a:endParaRPr lang="ru-RU" sz="2000" b="1"/>
        </a:p>
      </dgm:t>
    </dgm:pt>
    <dgm:pt modelId="{2C3ED830-A955-4B1F-8B68-79C404E9A1F1}" type="sibTrans" cxnId="{2BE24A37-7A03-4453-9E87-547E1E7690DB}">
      <dgm:prSet/>
      <dgm:spPr/>
      <dgm:t>
        <a:bodyPr/>
        <a:lstStyle/>
        <a:p>
          <a:endParaRPr lang="ru-RU" sz="2000" b="1"/>
        </a:p>
      </dgm:t>
    </dgm:pt>
    <dgm:pt modelId="{BF1F8920-5F12-48AF-8BE4-98EEBA6BF582}">
      <dgm:prSet phldrT="[Текст]" custT="1"/>
      <dgm:spPr/>
      <dgm:t>
        <a:bodyPr/>
        <a:lstStyle/>
        <a:p>
          <a:r>
            <a:rPr lang="ru-RU" sz="1600" b="1" dirty="0" smtClean="0"/>
            <a:t>Высокая производительность</a:t>
          </a:r>
        </a:p>
      </dgm:t>
    </dgm:pt>
    <dgm:pt modelId="{441C8B11-7D7A-43E1-BAFE-F033A527E895}" type="parTrans" cxnId="{14CBB121-2E86-4CEF-AF76-7B850D1A4E15}">
      <dgm:prSet/>
      <dgm:spPr/>
      <dgm:t>
        <a:bodyPr/>
        <a:lstStyle/>
        <a:p>
          <a:endParaRPr lang="ru-RU" sz="2000" b="1"/>
        </a:p>
      </dgm:t>
    </dgm:pt>
    <dgm:pt modelId="{8F91A80D-C382-48DE-BE67-687D698542D3}" type="sibTrans" cxnId="{14CBB121-2E86-4CEF-AF76-7B850D1A4E15}">
      <dgm:prSet/>
      <dgm:spPr/>
      <dgm:t>
        <a:bodyPr/>
        <a:lstStyle/>
        <a:p>
          <a:endParaRPr lang="ru-RU" sz="2000" b="1"/>
        </a:p>
      </dgm:t>
    </dgm:pt>
    <dgm:pt modelId="{AC960B51-9A82-4A14-843C-F416CAF13CE6}">
      <dgm:prSet phldrT="[Текст]" custT="1"/>
      <dgm:spPr/>
      <dgm:t>
        <a:bodyPr/>
        <a:lstStyle/>
        <a:p>
          <a:r>
            <a:rPr lang="ru-RU" sz="1600" b="1" dirty="0" smtClean="0"/>
            <a:t>Файловый обмен</a:t>
          </a:r>
        </a:p>
      </dgm:t>
    </dgm:pt>
    <dgm:pt modelId="{7F9814CF-7951-4499-A4E5-D18D3FAE400F}" type="parTrans" cxnId="{686F1987-F088-4826-ADDC-D25AEBD95EAC}">
      <dgm:prSet/>
      <dgm:spPr/>
      <dgm:t>
        <a:bodyPr/>
        <a:lstStyle/>
        <a:p>
          <a:endParaRPr lang="ru-RU" sz="2000" b="1"/>
        </a:p>
      </dgm:t>
    </dgm:pt>
    <dgm:pt modelId="{21C94C4A-BB5F-4ADE-8D5C-B35EB6D124AD}" type="sibTrans" cxnId="{686F1987-F088-4826-ADDC-D25AEBD95EAC}">
      <dgm:prSet/>
      <dgm:spPr/>
      <dgm:t>
        <a:bodyPr/>
        <a:lstStyle/>
        <a:p>
          <a:endParaRPr lang="ru-RU" sz="2000" b="1"/>
        </a:p>
      </dgm:t>
    </dgm:pt>
    <dgm:pt modelId="{994B6B1F-C8DA-46F2-8233-56176B9489F8}">
      <dgm:prSet phldrT="[Текст]" custT="1"/>
      <dgm:spPr/>
      <dgm:t>
        <a:bodyPr/>
        <a:lstStyle/>
        <a:p>
          <a:r>
            <a:rPr lang="ru-RU" sz="1600" b="1" noProof="0" dirty="0" err="1" smtClean="0"/>
            <a:t>Приоритезация</a:t>
          </a:r>
          <a:r>
            <a:rPr lang="ru-RU" sz="1600" b="1" dirty="0" smtClean="0"/>
            <a:t> сообщений</a:t>
          </a:r>
        </a:p>
      </dgm:t>
    </dgm:pt>
    <dgm:pt modelId="{63EBA0A8-354E-4ABC-A1B9-8F0B2CB6C4D7}" type="parTrans" cxnId="{5E7DEFC5-01C0-4B4A-8AEB-C91B26B3323C}">
      <dgm:prSet/>
      <dgm:spPr/>
      <dgm:t>
        <a:bodyPr/>
        <a:lstStyle/>
        <a:p>
          <a:endParaRPr lang="ru-RU" sz="2000" b="1"/>
        </a:p>
      </dgm:t>
    </dgm:pt>
    <dgm:pt modelId="{6821D167-76C6-4C06-AFB1-07BD89EF9368}" type="sibTrans" cxnId="{5E7DEFC5-01C0-4B4A-8AEB-C91B26B3323C}">
      <dgm:prSet/>
      <dgm:spPr/>
      <dgm:t>
        <a:bodyPr/>
        <a:lstStyle/>
        <a:p>
          <a:endParaRPr lang="ru-RU" sz="2000" b="1"/>
        </a:p>
      </dgm:t>
    </dgm:pt>
    <dgm:pt modelId="{46009B5B-78F0-4542-B00C-E7DC0960E71A}">
      <dgm:prSet phldrT="[Текст]" custT="1"/>
      <dgm:spPr/>
      <dgm:t>
        <a:bodyPr/>
        <a:lstStyle/>
        <a:p>
          <a:r>
            <a:rPr lang="ru-RU" sz="1600" b="1" dirty="0" smtClean="0"/>
            <a:t>Успешные проекты в банковском секторе Украины</a:t>
          </a:r>
        </a:p>
      </dgm:t>
    </dgm:pt>
    <dgm:pt modelId="{324445E7-FF62-46E5-AC85-ABDEFEDCFA55}" type="parTrans" cxnId="{6663C3A0-A4D2-4B1C-96AD-74445DF74680}">
      <dgm:prSet/>
      <dgm:spPr/>
      <dgm:t>
        <a:bodyPr/>
        <a:lstStyle/>
        <a:p>
          <a:endParaRPr lang="ru-RU" sz="2000" b="1"/>
        </a:p>
      </dgm:t>
    </dgm:pt>
    <dgm:pt modelId="{3CAE89A3-0B92-45C0-9135-6EAD62F603BD}" type="sibTrans" cxnId="{6663C3A0-A4D2-4B1C-96AD-74445DF74680}">
      <dgm:prSet/>
      <dgm:spPr/>
      <dgm:t>
        <a:bodyPr/>
        <a:lstStyle/>
        <a:p>
          <a:endParaRPr lang="ru-RU" sz="2000" b="1"/>
        </a:p>
      </dgm:t>
    </dgm:pt>
    <dgm:pt modelId="{EAE2C6CA-877F-4490-A975-DEBCA710D053}" type="pres">
      <dgm:prSet presAssocID="{562D66BC-F4B4-4DC8-948C-899699F97D9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5EBA6D-8459-4075-BFFF-441F4B73E3EF}" type="pres">
      <dgm:prSet presAssocID="{A1BD8FF9-2F6D-4B42-A5ED-3BB39DEE1B10}" presName="compNode" presStyleCnt="0"/>
      <dgm:spPr/>
    </dgm:pt>
    <dgm:pt modelId="{006C0C54-9EB0-4DE7-B87C-BE1B38EA32D1}" type="pres">
      <dgm:prSet presAssocID="{A1BD8FF9-2F6D-4B42-A5ED-3BB39DEE1B10}" presName="pict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70F0C608-D54C-4DDB-A71B-F9DA9C9751E7}" type="pres">
      <dgm:prSet presAssocID="{A1BD8FF9-2F6D-4B42-A5ED-3BB39DEE1B10}" presName="textRect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D1EBA-0C69-4954-A84A-56AF7827855B}" type="pres">
      <dgm:prSet presAssocID="{B042BA72-91C1-4BB2-BF89-6142805B433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E2E4FC5-4A17-45F0-831F-4ED6FFF1B62D}" type="pres">
      <dgm:prSet presAssocID="{1796C407-6FB6-4682-8E76-6F28508BA0E6}" presName="compNode" presStyleCnt="0"/>
      <dgm:spPr/>
    </dgm:pt>
    <dgm:pt modelId="{5B2A9088-204A-456A-8B4A-5CF64BD3F914}" type="pres">
      <dgm:prSet presAssocID="{1796C407-6FB6-4682-8E76-6F28508BA0E6}" presName="pictRect" presStyleLbl="node1" presStyleIdx="1" presStyleCnt="8" custScaleY="10467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ru-RU"/>
        </a:p>
      </dgm:t>
    </dgm:pt>
    <dgm:pt modelId="{5EDD3858-86CE-40EF-81D9-745041C0115F}" type="pres">
      <dgm:prSet presAssocID="{1796C407-6FB6-4682-8E76-6F28508BA0E6}" presName="textRect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F307ED-3B8B-4EA9-AA26-5E1648C04BD5}" type="pres">
      <dgm:prSet presAssocID="{7581B4B0-E60B-43D4-84B3-3C0B3C6CAE6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E0EE24F-5A19-4B15-A4C8-BFDF39CBA79F}" type="pres">
      <dgm:prSet presAssocID="{0C7077ED-2275-41FB-AE09-C575030C9147}" presName="compNode" presStyleCnt="0"/>
      <dgm:spPr/>
    </dgm:pt>
    <dgm:pt modelId="{82A7BA48-ACC7-4798-87E8-1F576754EA19}" type="pres">
      <dgm:prSet presAssocID="{0C7077ED-2275-41FB-AE09-C575030C9147}" presName="pictRect" presStyleLbl="node1" presStyleIdx="2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F9FCF700-914E-4755-BF9F-A793185DFC2F}" type="pres">
      <dgm:prSet presAssocID="{0C7077ED-2275-41FB-AE09-C575030C9147}" presName="textRect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69922-E5A4-43C3-8F8A-ABE52735DB83}" type="pres">
      <dgm:prSet presAssocID="{2E9628D6-F057-4D95-89BA-006B3F69D83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F7321FB-9400-4D42-AD70-401E6D1AED43}" type="pres">
      <dgm:prSet presAssocID="{614B98E4-0D54-41E2-B223-9720116939F9}" presName="compNode" presStyleCnt="0"/>
      <dgm:spPr/>
    </dgm:pt>
    <dgm:pt modelId="{F5CB2F5F-64BC-403B-A179-41C03B7B8271}" type="pres">
      <dgm:prSet presAssocID="{614B98E4-0D54-41E2-B223-9720116939F9}" presName="pictRect" presStyleLbl="node1" presStyleIdx="3" presStyleCnt="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ru-RU"/>
        </a:p>
      </dgm:t>
    </dgm:pt>
    <dgm:pt modelId="{03CD7EBD-285C-4446-B05E-E3EF23F8C324}" type="pres">
      <dgm:prSet presAssocID="{614B98E4-0D54-41E2-B223-9720116939F9}" presName="textRect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6A1C4-5A2E-4976-88E7-7C4563AB84DB}" type="pres">
      <dgm:prSet presAssocID="{2C3ED830-A955-4B1F-8B68-79C404E9A1F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066A68F-37AE-438F-A3E0-780B4447748B}" type="pres">
      <dgm:prSet presAssocID="{BF1F8920-5F12-48AF-8BE4-98EEBA6BF582}" presName="compNode" presStyleCnt="0"/>
      <dgm:spPr/>
    </dgm:pt>
    <dgm:pt modelId="{B6377B47-BE5C-46FA-B889-0A1A3F96FD7A}" type="pres">
      <dgm:prSet presAssocID="{BF1F8920-5F12-48AF-8BE4-98EEBA6BF582}" presName="pictRect" presStyleLbl="node1" presStyleIdx="4" presStyleCnt="8" custScaleX="117379" custLinFactNeighborY="815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9E059FE0-E226-4C62-A5D8-05EA937D1944}" type="pres">
      <dgm:prSet presAssocID="{BF1F8920-5F12-48AF-8BE4-98EEBA6BF582}" presName="textRect" presStyleLbl="revTx" presStyleIdx="4" presStyleCnt="8" custScaleX="117379" custLinFactNeighborY="15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42837-F576-4871-9442-56449CA97DCD}" type="pres">
      <dgm:prSet presAssocID="{8F91A80D-C382-48DE-BE67-687D698542D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FBE53C0-4466-413A-929F-AD4D2209E8D1}" type="pres">
      <dgm:prSet presAssocID="{AC960B51-9A82-4A14-843C-F416CAF13CE6}" presName="compNode" presStyleCnt="0"/>
      <dgm:spPr/>
    </dgm:pt>
    <dgm:pt modelId="{72CB747A-D331-418A-BD34-19E8F7539BFF}" type="pres">
      <dgm:prSet presAssocID="{AC960B51-9A82-4A14-843C-F416CAF13CE6}" presName="pictRect" presStyleLbl="node1" presStyleIdx="5" presStyleCnt="8" custLinFactNeighborY="815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287F4408-60D8-4F8D-9252-90995F77B053}" type="pres">
      <dgm:prSet presAssocID="{AC960B51-9A82-4A14-843C-F416CAF13CE6}" presName="textRect" presStyleLbl="revTx" presStyleIdx="5" presStyleCnt="8" custLinFactNeighborY="15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AB73E-60C7-4610-951F-DFCAF3B553CE}" type="pres">
      <dgm:prSet presAssocID="{21C94C4A-BB5F-4ADE-8D5C-B35EB6D124A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A06EADA-CDF6-4371-AF4F-E35D298C3915}" type="pres">
      <dgm:prSet presAssocID="{994B6B1F-C8DA-46F2-8233-56176B9489F8}" presName="compNode" presStyleCnt="0"/>
      <dgm:spPr/>
    </dgm:pt>
    <dgm:pt modelId="{6F2BDF67-A343-4EB6-953F-759C7861A086}" type="pres">
      <dgm:prSet presAssocID="{994B6B1F-C8DA-46F2-8233-56176B9489F8}" presName="pictRect" presStyleLbl="node1" presStyleIdx="6" presStyleCnt="8" custLinFactNeighborY="815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22009332-8637-47A5-BFBF-EC1D5D59144C}" type="pres">
      <dgm:prSet presAssocID="{994B6B1F-C8DA-46F2-8233-56176B9489F8}" presName="textRect" presStyleLbl="revTx" presStyleIdx="6" presStyleCnt="8" custLinFactNeighborY="15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633A4-78A0-449C-AA20-22B5DA857A6A}" type="pres">
      <dgm:prSet presAssocID="{6821D167-76C6-4C06-AFB1-07BD89EF936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88AE8F9-B02F-4EC6-9A0F-1422AF1711C0}" type="pres">
      <dgm:prSet presAssocID="{46009B5B-78F0-4542-B00C-E7DC0960E71A}" presName="compNode" presStyleCnt="0"/>
      <dgm:spPr/>
    </dgm:pt>
    <dgm:pt modelId="{2AEAD470-26E2-42C8-BCBF-2783D5471AF0}" type="pres">
      <dgm:prSet presAssocID="{46009B5B-78F0-4542-B00C-E7DC0960E71A}" presName="pictRect" presStyleLbl="node1" presStyleIdx="7" presStyleCnt="8" custLinFactNeighborY="8157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117DE5FE-8583-4B8A-AF4B-0ED8E44EFB26}" type="pres">
      <dgm:prSet presAssocID="{46009B5B-78F0-4542-B00C-E7DC0960E71A}" presName="textRect" presStyleLbl="revTx" presStyleIdx="7" presStyleCnt="8" custLinFactNeighborY="15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EB3556-E0B2-44AE-8409-6038592A1D0A}" type="presOf" srcId="{562D66BC-F4B4-4DC8-948C-899699F97D93}" destId="{EAE2C6CA-877F-4490-A975-DEBCA710D053}" srcOrd="0" destOrd="0" presId="urn:microsoft.com/office/officeart/2005/8/layout/pList1"/>
    <dgm:cxn modelId="{4BE25DCE-01EB-415E-97AF-6F33EDB8E4CE}" srcId="{562D66BC-F4B4-4DC8-948C-899699F97D93}" destId="{0C7077ED-2275-41FB-AE09-C575030C9147}" srcOrd="2" destOrd="0" parTransId="{3B61CD43-FF0F-49A7-BA94-8DDA4617E2E6}" sibTransId="{2E9628D6-F057-4D95-89BA-006B3F69D83D}"/>
    <dgm:cxn modelId="{1630EC50-BE41-4F3B-88AF-8DF0E5CDA00D}" type="presOf" srcId="{7581B4B0-E60B-43D4-84B3-3C0B3C6CAE69}" destId="{DFF307ED-3B8B-4EA9-AA26-5E1648C04BD5}" srcOrd="0" destOrd="0" presId="urn:microsoft.com/office/officeart/2005/8/layout/pList1"/>
    <dgm:cxn modelId="{91BFFD1C-7626-457D-A8E0-A8B64B60A590}" type="presOf" srcId="{AC960B51-9A82-4A14-843C-F416CAF13CE6}" destId="{287F4408-60D8-4F8D-9252-90995F77B053}" srcOrd="0" destOrd="0" presId="urn:microsoft.com/office/officeart/2005/8/layout/pList1"/>
    <dgm:cxn modelId="{51574907-1B4A-49B2-982E-FE73F10FED14}" type="presOf" srcId="{994B6B1F-C8DA-46F2-8233-56176B9489F8}" destId="{22009332-8637-47A5-BFBF-EC1D5D59144C}" srcOrd="0" destOrd="0" presId="urn:microsoft.com/office/officeart/2005/8/layout/pList1"/>
    <dgm:cxn modelId="{2BE24A37-7A03-4453-9E87-547E1E7690DB}" srcId="{562D66BC-F4B4-4DC8-948C-899699F97D93}" destId="{614B98E4-0D54-41E2-B223-9720116939F9}" srcOrd="3" destOrd="0" parTransId="{B5533179-6C36-45A8-AA0F-882FD563A5D2}" sibTransId="{2C3ED830-A955-4B1F-8B68-79C404E9A1F1}"/>
    <dgm:cxn modelId="{0320B1A3-3A63-4657-A998-F01637337098}" srcId="{562D66BC-F4B4-4DC8-948C-899699F97D93}" destId="{A1BD8FF9-2F6D-4B42-A5ED-3BB39DEE1B10}" srcOrd="0" destOrd="0" parTransId="{4961310E-248C-46CA-BFBE-73A58DC9305C}" sibTransId="{B042BA72-91C1-4BB2-BF89-6142805B4332}"/>
    <dgm:cxn modelId="{7750E781-DB37-412C-A768-DDDF322290E5}" type="presOf" srcId="{614B98E4-0D54-41E2-B223-9720116939F9}" destId="{03CD7EBD-285C-4446-B05E-E3EF23F8C324}" srcOrd="0" destOrd="0" presId="urn:microsoft.com/office/officeart/2005/8/layout/pList1"/>
    <dgm:cxn modelId="{21DE2D86-A600-47A9-86A8-A4B95876385A}" type="presOf" srcId="{A1BD8FF9-2F6D-4B42-A5ED-3BB39DEE1B10}" destId="{70F0C608-D54C-4DDB-A71B-F9DA9C9751E7}" srcOrd="0" destOrd="0" presId="urn:microsoft.com/office/officeart/2005/8/layout/pList1"/>
    <dgm:cxn modelId="{9D5BC432-5CDB-4B4A-B70E-057B19CC9A88}" type="presOf" srcId="{2C3ED830-A955-4B1F-8B68-79C404E9A1F1}" destId="{9F06A1C4-5A2E-4976-88E7-7C4563AB84DB}" srcOrd="0" destOrd="0" presId="urn:microsoft.com/office/officeart/2005/8/layout/pList1"/>
    <dgm:cxn modelId="{6CE1765D-B5B4-413D-A66F-10E3C57C7812}" type="presOf" srcId="{B042BA72-91C1-4BB2-BF89-6142805B4332}" destId="{C87D1EBA-0C69-4954-A84A-56AF7827855B}" srcOrd="0" destOrd="0" presId="urn:microsoft.com/office/officeart/2005/8/layout/pList1"/>
    <dgm:cxn modelId="{25A87F5D-B99C-405E-97DB-98CC164449B6}" type="presOf" srcId="{8F91A80D-C382-48DE-BE67-687D698542D3}" destId="{BC642837-F576-4871-9442-56449CA97DCD}" srcOrd="0" destOrd="0" presId="urn:microsoft.com/office/officeart/2005/8/layout/pList1"/>
    <dgm:cxn modelId="{1E585FC7-E527-4235-A623-2A23E66C1D0A}" type="presOf" srcId="{0C7077ED-2275-41FB-AE09-C575030C9147}" destId="{F9FCF700-914E-4755-BF9F-A793185DFC2F}" srcOrd="0" destOrd="0" presId="urn:microsoft.com/office/officeart/2005/8/layout/pList1"/>
    <dgm:cxn modelId="{6B7BF71A-4687-46E6-B9B5-5A5090E0783E}" type="presOf" srcId="{21C94C4A-BB5F-4ADE-8D5C-B35EB6D124AD}" destId="{B48AB73E-60C7-4610-951F-DFCAF3B553CE}" srcOrd="0" destOrd="0" presId="urn:microsoft.com/office/officeart/2005/8/layout/pList1"/>
    <dgm:cxn modelId="{C417B040-E9C8-45C5-B4C2-636C3D5DE90D}" type="presOf" srcId="{46009B5B-78F0-4542-B00C-E7DC0960E71A}" destId="{117DE5FE-8583-4B8A-AF4B-0ED8E44EFB26}" srcOrd="0" destOrd="0" presId="urn:microsoft.com/office/officeart/2005/8/layout/pList1"/>
    <dgm:cxn modelId="{14CBB121-2E86-4CEF-AF76-7B850D1A4E15}" srcId="{562D66BC-F4B4-4DC8-948C-899699F97D93}" destId="{BF1F8920-5F12-48AF-8BE4-98EEBA6BF582}" srcOrd="4" destOrd="0" parTransId="{441C8B11-7D7A-43E1-BAFE-F033A527E895}" sibTransId="{8F91A80D-C382-48DE-BE67-687D698542D3}"/>
    <dgm:cxn modelId="{5E7DEFC5-01C0-4B4A-8AEB-C91B26B3323C}" srcId="{562D66BC-F4B4-4DC8-948C-899699F97D93}" destId="{994B6B1F-C8DA-46F2-8233-56176B9489F8}" srcOrd="6" destOrd="0" parTransId="{63EBA0A8-354E-4ABC-A1B9-8F0B2CB6C4D7}" sibTransId="{6821D167-76C6-4C06-AFB1-07BD89EF9368}"/>
    <dgm:cxn modelId="{4781557B-3E48-4474-8D87-52031D6E35C1}" srcId="{562D66BC-F4B4-4DC8-948C-899699F97D93}" destId="{1796C407-6FB6-4682-8E76-6F28508BA0E6}" srcOrd="1" destOrd="0" parTransId="{E07DC8B2-98DD-418F-90D0-CD61535D58C3}" sibTransId="{7581B4B0-E60B-43D4-84B3-3C0B3C6CAE69}"/>
    <dgm:cxn modelId="{686F1987-F088-4826-ADDC-D25AEBD95EAC}" srcId="{562D66BC-F4B4-4DC8-948C-899699F97D93}" destId="{AC960B51-9A82-4A14-843C-F416CAF13CE6}" srcOrd="5" destOrd="0" parTransId="{7F9814CF-7951-4499-A4E5-D18D3FAE400F}" sibTransId="{21C94C4A-BB5F-4ADE-8D5C-B35EB6D124AD}"/>
    <dgm:cxn modelId="{41540474-FD05-4116-AFDE-19DDD9E2FF41}" type="presOf" srcId="{2E9628D6-F057-4D95-89BA-006B3F69D83D}" destId="{51769922-E5A4-43C3-8F8A-ABE52735DB83}" srcOrd="0" destOrd="0" presId="urn:microsoft.com/office/officeart/2005/8/layout/pList1"/>
    <dgm:cxn modelId="{EE5BA269-7F45-488A-82EF-22EEE4409697}" type="presOf" srcId="{1796C407-6FB6-4682-8E76-6F28508BA0E6}" destId="{5EDD3858-86CE-40EF-81D9-745041C0115F}" srcOrd="0" destOrd="0" presId="urn:microsoft.com/office/officeart/2005/8/layout/pList1"/>
    <dgm:cxn modelId="{6663C3A0-A4D2-4B1C-96AD-74445DF74680}" srcId="{562D66BC-F4B4-4DC8-948C-899699F97D93}" destId="{46009B5B-78F0-4542-B00C-E7DC0960E71A}" srcOrd="7" destOrd="0" parTransId="{324445E7-FF62-46E5-AC85-ABDEFEDCFA55}" sibTransId="{3CAE89A3-0B92-45C0-9135-6EAD62F603BD}"/>
    <dgm:cxn modelId="{89CDFA8D-F0BE-4DF5-A6D4-E58A53CDB4A3}" type="presOf" srcId="{BF1F8920-5F12-48AF-8BE4-98EEBA6BF582}" destId="{9E059FE0-E226-4C62-A5D8-05EA937D1944}" srcOrd="0" destOrd="0" presId="urn:microsoft.com/office/officeart/2005/8/layout/pList1"/>
    <dgm:cxn modelId="{84945CE2-F224-40CC-BE94-1DE8B4683D21}" type="presOf" srcId="{6821D167-76C6-4C06-AFB1-07BD89EF9368}" destId="{5FB633A4-78A0-449C-AA20-22B5DA857A6A}" srcOrd="0" destOrd="0" presId="urn:microsoft.com/office/officeart/2005/8/layout/pList1"/>
    <dgm:cxn modelId="{1C9B7FB4-9406-431F-A349-294BC3FEFEF0}" type="presParOf" srcId="{EAE2C6CA-877F-4490-A975-DEBCA710D053}" destId="{7B5EBA6D-8459-4075-BFFF-441F4B73E3EF}" srcOrd="0" destOrd="0" presId="urn:microsoft.com/office/officeart/2005/8/layout/pList1"/>
    <dgm:cxn modelId="{55928450-2BCA-44BB-B4CD-7EB9F7A4B1C2}" type="presParOf" srcId="{7B5EBA6D-8459-4075-BFFF-441F4B73E3EF}" destId="{006C0C54-9EB0-4DE7-B87C-BE1B38EA32D1}" srcOrd="0" destOrd="0" presId="urn:microsoft.com/office/officeart/2005/8/layout/pList1"/>
    <dgm:cxn modelId="{D26DBD07-510A-481D-84E8-FF8C556C930A}" type="presParOf" srcId="{7B5EBA6D-8459-4075-BFFF-441F4B73E3EF}" destId="{70F0C608-D54C-4DDB-A71B-F9DA9C9751E7}" srcOrd="1" destOrd="0" presId="urn:microsoft.com/office/officeart/2005/8/layout/pList1"/>
    <dgm:cxn modelId="{6208E016-4719-476A-B687-A98BC67E58D5}" type="presParOf" srcId="{EAE2C6CA-877F-4490-A975-DEBCA710D053}" destId="{C87D1EBA-0C69-4954-A84A-56AF7827855B}" srcOrd="1" destOrd="0" presId="urn:microsoft.com/office/officeart/2005/8/layout/pList1"/>
    <dgm:cxn modelId="{392BE18D-928E-4D09-991A-F0B4DF0A6DBD}" type="presParOf" srcId="{EAE2C6CA-877F-4490-A975-DEBCA710D053}" destId="{6E2E4FC5-4A17-45F0-831F-4ED6FFF1B62D}" srcOrd="2" destOrd="0" presId="urn:microsoft.com/office/officeart/2005/8/layout/pList1"/>
    <dgm:cxn modelId="{1CED5E89-45EB-40E3-8EC1-4AA3F01367F7}" type="presParOf" srcId="{6E2E4FC5-4A17-45F0-831F-4ED6FFF1B62D}" destId="{5B2A9088-204A-456A-8B4A-5CF64BD3F914}" srcOrd="0" destOrd="0" presId="urn:microsoft.com/office/officeart/2005/8/layout/pList1"/>
    <dgm:cxn modelId="{1BE9DFBA-6204-4E24-AD63-05A34EF78BE5}" type="presParOf" srcId="{6E2E4FC5-4A17-45F0-831F-4ED6FFF1B62D}" destId="{5EDD3858-86CE-40EF-81D9-745041C0115F}" srcOrd="1" destOrd="0" presId="urn:microsoft.com/office/officeart/2005/8/layout/pList1"/>
    <dgm:cxn modelId="{27335D1B-C8CA-4E42-A64C-5E04948934FC}" type="presParOf" srcId="{EAE2C6CA-877F-4490-A975-DEBCA710D053}" destId="{DFF307ED-3B8B-4EA9-AA26-5E1648C04BD5}" srcOrd="3" destOrd="0" presId="urn:microsoft.com/office/officeart/2005/8/layout/pList1"/>
    <dgm:cxn modelId="{EC6A2B08-F521-45AB-9E9B-51A457BC21A8}" type="presParOf" srcId="{EAE2C6CA-877F-4490-A975-DEBCA710D053}" destId="{CE0EE24F-5A19-4B15-A4C8-BFDF39CBA79F}" srcOrd="4" destOrd="0" presId="urn:microsoft.com/office/officeart/2005/8/layout/pList1"/>
    <dgm:cxn modelId="{9996F0D0-105C-411F-AE2A-CE6150960DFA}" type="presParOf" srcId="{CE0EE24F-5A19-4B15-A4C8-BFDF39CBA79F}" destId="{82A7BA48-ACC7-4798-87E8-1F576754EA19}" srcOrd="0" destOrd="0" presId="urn:microsoft.com/office/officeart/2005/8/layout/pList1"/>
    <dgm:cxn modelId="{88F1D9A0-50F2-44D3-8C18-D0615DEE2276}" type="presParOf" srcId="{CE0EE24F-5A19-4B15-A4C8-BFDF39CBA79F}" destId="{F9FCF700-914E-4755-BF9F-A793185DFC2F}" srcOrd="1" destOrd="0" presId="urn:microsoft.com/office/officeart/2005/8/layout/pList1"/>
    <dgm:cxn modelId="{9BD8926B-00B7-4EAF-9AB6-3FE7EF5C8BB1}" type="presParOf" srcId="{EAE2C6CA-877F-4490-A975-DEBCA710D053}" destId="{51769922-E5A4-43C3-8F8A-ABE52735DB83}" srcOrd="5" destOrd="0" presId="urn:microsoft.com/office/officeart/2005/8/layout/pList1"/>
    <dgm:cxn modelId="{5F61D481-FF8E-489D-9348-2D07AA3BEFC0}" type="presParOf" srcId="{EAE2C6CA-877F-4490-A975-DEBCA710D053}" destId="{BF7321FB-9400-4D42-AD70-401E6D1AED43}" srcOrd="6" destOrd="0" presId="urn:microsoft.com/office/officeart/2005/8/layout/pList1"/>
    <dgm:cxn modelId="{93BC476E-A89D-4674-BBE5-B43FF04755DC}" type="presParOf" srcId="{BF7321FB-9400-4D42-AD70-401E6D1AED43}" destId="{F5CB2F5F-64BC-403B-A179-41C03B7B8271}" srcOrd="0" destOrd="0" presId="urn:microsoft.com/office/officeart/2005/8/layout/pList1"/>
    <dgm:cxn modelId="{735D1A27-44FC-4045-8609-89D69AFD8ED7}" type="presParOf" srcId="{BF7321FB-9400-4D42-AD70-401E6D1AED43}" destId="{03CD7EBD-285C-4446-B05E-E3EF23F8C324}" srcOrd="1" destOrd="0" presId="urn:microsoft.com/office/officeart/2005/8/layout/pList1"/>
    <dgm:cxn modelId="{29EDC68F-1887-4517-B239-9FA49B20FE1E}" type="presParOf" srcId="{EAE2C6CA-877F-4490-A975-DEBCA710D053}" destId="{9F06A1C4-5A2E-4976-88E7-7C4563AB84DB}" srcOrd="7" destOrd="0" presId="urn:microsoft.com/office/officeart/2005/8/layout/pList1"/>
    <dgm:cxn modelId="{481F3DF8-1F16-4994-A4FA-BB7782858C73}" type="presParOf" srcId="{EAE2C6CA-877F-4490-A975-DEBCA710D053}" destId="{D066A68F-37AE-438F-A3E0-780B4447748B}" srcOrd="8" destOrd="0" presId="urn:microsoft.com/office/officeart/2005/8/layout/pList1"/>
    <dgm:cxn modelId="{9703FACA-3E9E-4ADB-9040-E09755ECB8A9}" type="presParOf" srcId="{D066A68F-37AE-438F-A3E0-780B4447748B}" destId="{B6377B47-BE5C-46FA-B889-0A1A3F96FD7A}" srcOrd="0" destOrd="0" presId="urn:microsoft.com/office/officeart/2005/8/layout/pList1"/>
    <dgm:cxn modelId="{9F742BD2-AF66-4756-B082-E7711DD22BC0}" type="presParOf" srcId="{D066A68F-37AE-438F-A3E0-780B4447748B}" destId="{9E059FE0-E226-4C62-A5D8-05EA937D1944}" srcOrd="1" destOrd="0" presId="urn:microsoft.com/office/officeart/2005/8/layout/pList1"/>
    <dgm:cxn modelId="{F20EF09B-0779-4311-AD46-B4EE63788AA9}" type="presParOf" srcId="{EAE2C6CA-877F-4490-A975-DEBCA710D053}" destId="{BC642837-F576-4871-9442-56449CA97DCD}" srcOrd="9" destOrd="0" presId="urn:microsoft.com/office/officeart/2005/8/layout/pList1"/>
    <dgm:cxn modelId="{C478BC9F-1E19-4500-88C1-F231011C6152}" type="presParOf" srcId="{EAE2C6CA-877F-4490-A975-DEBCA710D053}" destId="{0FBE53C0-4466-413A-929F-AD4D2209E8D1}" srcOrd="10" destOrd="0" presId="urn:microsoft.com/office/officeart/2005/8/layout/pList1"/>
    <dgm:cxn modelId="{C2337CC4-6E3F-4858-A342-26F5A8D90C7B}" type="presParOf" srcId="{0FBE53C0-4466-413A-929F-AD4D2209E8D1}" destId="{72CB747A-D331-418A-BD34-19E8F7539BFF}" srcOrd="0" destOrd="0" presId="urn:microsoft.com/office/officeart/2005/8/layout/pList1"/>
    <dgm:cxn modelId="{B4438C80-88C2-4206-843A-BCB0D8A93D3A}" type="presParOf" srcId="{0FBE53C0-4466-413A-929F-AD4D2209E8D1}" destId="{287F4408-60D8-4F8D-9252-90995F77B053}" srcOrd="1" destOrd="0" presId="urn:microsoft.com/office/officeart/2005/8/layout/pList1"/>
    <dgm:cxn modelId="{3681F624-7FB5-461F-8F9B-57283E27A3CA}" type="presParOf" srcId="{EAE2C6CA-877F-4490-A975-DEBCA710D053}" destId="{B48AB73E-60C7-4610-951F-DFCAF3B553CE}" srcOrd="11" destOrd="0" presId="urn:microsoft.com/office/officeart/2005/8/layout/pList1"/>
    <dgm:cxn modelId="{8E5FE780-485E-4D95-BBF4-4A7EF7706ADF}" type="presParOf" srcId="{EAE2C6CA-877F-4490-A975-DEBCA710D053}" destId="{1A06EADA-CDF6-4371-AF4F-E35D298C3915}" srcOrd="12" destOrd="0" presId="urn:microsoft.com/office/officeart/2005/8/layout/pList1"/>
    <dgm:cxn modelId="{6ACF0A1B-BA7B-406D-9790-9C10B5931F38}" type="presParOf" srcId="{1A06EADA-CDF6-4371-AF4F-E35D298C3915}" destId="{6F2BDF67-A343-4EB6-953F-759C7861A086}" srcOrd="0" destOrd="0" presId="urn:microsoft.com/office/officeart/2005/8/layout/pList1"/>
    <dgm:cxn modelId="{5222CD59-C243-443D-ACD0-E88C30AA6DA8}" type="presParOf" srcId="{1A06EADA-CDF6-4371-AF4F-E35D298C3915}" destId="{22009332-8637-47A5-BFBF-EC1D5D59144C}" srcOrd="1" destOrd="0" presId="urn:microsoft.com/office/officeart/2005/8/layout/pList1"/>
    <dgm:cxn modelId="{CAD82FB5-E10B-4C62-BC05-C838F9003E73}" type="presParOf" srcId="{EAE2C6CA-877F-4490-A975-DEBCA710D053}" destId="{5FB633A4-78A0-449C-AA20-22B5DA857A6A}" srcOrd="13" destOrd="0" presId="urn:microsoft.com/office/officeart/2005/8/layout/pList1"/>
    <dgm:cxn modelId="{7D7C1E50-E311-4F48-A074-3B25FCF00C94}" type="presParOf" srcId="{EAE2C6CA-877F-4490-A975-DEBCA710D053}" destId="{D88AE8F9-B02F-4EC6-9A0F-1422AF1711C0}" srcOrd="14" destOrd="0" presId="urn:microsoft.com/office/officeart/2005/8/layout/pList1"/>
    <dgm:cxn modelId="{D96A0A07-4A42-4533-BCCA-2D61305E759F}" type="presParOf" srcId="{D88AE8F9-B02F-4EC6-9A0F-1422AF1711C0}" destId="{2AEAD470-26E2-42C8-BCBF-2783D5471AF0}" srcOrd="0" destOrd="0" presId="urn:microsoft.com/office/officeart/2005/8/layout/pList1"/>
    <dgm:cxn modelId="{4B66FEF6-2021-4B96-AE37-2B58E639B179}" type="presParOf" srcId="{D88AE8F9-B02F-4EC6-9A0F-1422AF1711C0}" destId="{117DE5FE-8583-4B8A-AF4B-0ED8E44EFB2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FFD109-532E-4C18-A272-87FDE1D28007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064FCE01-B899-4AC2-9E1D-6E0E22A30A7E}">
      <dgm:prSet phldrT="[Текст]" custT="1"/>
      <dgm:spPr/>
      <dgm:t>
        <a:bodyPr/>
        <a:lstStyle/>
        <a:p>
          <a:r>
            <a:rPr lang="ru-RU" sz="1800" dirty="0" smtClean="0"/>
            <a:t>Подготовка </a:t>
          </a:r>
          <a:r>
            <a:rPr lang="ru-RU" sz="1800" dirty="0" err="1" smtClean="0"/>
            <a:t>демо</a:t>
          </a:r>
          <a:r>
            <a:rPr lang="ru-RU" sz="1800" dirty="0" smtClean="0"/>
            <a:t>-стенда</a:t>
          </a:r>
          <a:endParaRPr lang="ru-RU" sz="1800" dirty="0"/>
        </a:p>
      </dgm:t>
    </dgm:pt>
    <dgm:pt modelId="{AF1004AB-4F52-44EB-AF46-93C8DF16D068}" type="parTrans" cxnId="{08C09C7E-C040-4B4B-AF50-8EAAC3F54F2F}">
      <dgm:prSet/>
      <dgm:spPr/>
      <dgm:t>
        <a:bodyPr/>
        <a:lstStyle/>
        <a:p>
          <a:endParaRPr lang="ru-RU" sz="2400"/>
        </a:p>
      </dgm:t>
    </dgm:pt>
    <dgm:pt modelId="{19372782-ADEE-425B-9BF3-5C385B763DDC}" type="sibTrans" cxnId="{08C09C7E-C040-4B4B-AF50-8EAAC3F54F2F}">
      <dgm:prSet custT="1"/>
      <dgm:spPr/>
      <dgm:t>
        <a:bodyPr/>
        <a:lstStyle/>
        <a:p>
          <a:endParaRPr lang="ru-RU" sz="1400"/>
        </a:p>
      </dgm:t>
    </dgm:pt>
    <dgm:pt modelId="{E2780725-6709-4A52-A926-900AE1FB3581}">
      <dgm:prSet phldrT="[Текст]" custT="1"/>
      <dgm:spPr/>
      <dgm:t>
        <a:bodyPr/>
        <a:lstStyle/>
        <a:p>
          <a:r>
            <a:rPr lang="ru-RU" sz="1800" dirty="0" smtClean="0"/>
            <a:t>Тестирование систем</a:t>
          </a:r>
          <a:endParaRPr lang="ru-RU" sz="1800" dirty="0"/>
        </a:p>
      </dgm:t>
    </dgm:pt>
    <dgm:pt modelId="{B032BA84-BE67-49B4-B986-CB292A1D1548}" type="parTrans" cxnId="{89E68279-2E24-4D6D-8E1E-ABCEF1FC9A45}">
      <dgm:prSet/>
      <dgm:spPr/>
      <dgm:t>
        <a:bodyPr/>
        <a:lstStyle/>
        <a:p>
          <a:endParaRPr lang="ru-RU" sz="2400"/>
        </a:p>
      </dgm:t>
    </dgm:pt>
    <dgm:pt modelId="{6FB62086-8548-4344-AE8C-A6AF6F2A9E90}" type="sibTrans" cxnId="{89E68279-2E24-4D6D-8E1E-ABCEF1FC9A45}">
      <dgm:prSet custT="1"/>
      <dgm:spPr/>
      <dgm:t>
        <a:bodyPr/>
        <a:lstStyle/>
        <a:p>
          <a:endParaRPr lang="ru-RU" sz="1400"/>
        </a:p>
      </dgm:t>
    </dgm:pt>
    <dgm:pt modelId="{6252F02E-2E6D-4CB1-BF6B-B97515C14146}">
      <dgm:prSet phldrT="[Текст]" custT="1"/>
      <dgm:spPr/>
      <dgm:t>
        <a:bodyPr/>
        <a:lstStyle/>
        <a:p>
          <a:r>
            <a:rPr lang="ru-RU" sz="1800" dirty="0" smtClean="0"/>
            <a:t>Демонстрация результатов </a:t>
          </a:r>
          <a:endParaRPr lang="ru-RU" sz="1800" dirty="0"/>
        </a:p>
      </dgm:t>
    </dgm:pt>
    <dgm:pt modelId="{21E7C191-4968-429B-B291-C2CD38142C2A}" type="parTrans" cxnId="{FBC7AB1A-D6A0-4AE1-9B61-566AF1C662AE}">
      <dgm:prSet/>
      <dgm:spPr/>
      <dgm:t>
        <a:bodyPr/>
        <a:lstStyle/>
        <a:p>
          <a:endParaRPr lang="ru-RU" sz="2400"/>
        </a:p>
      </dgm:t>
    </dgm:pt>
    <dgm:pt modelId="{36A97384-9C39-4AB2-AF49-6E7767210946}" type="sibTrans" cxnId="{FBC7AB1A-D6A0-4AE1-9B61-566AF1C662AE}">
      <dgm:prSet/>
      <dgm:spPr/>
      <dgm:t>
        <a:bodyPr/>
        <a:lstStyle/>
        <a:p>
          <a:endParaRPr lang="ru-RU" sz="2400"/>
        </a:p>
      </dgm:t>
    </dgm:pt>
    <dgm:pt modelId="{5372CAC9-5C46-40EB-BCD4-A2449CAB2414}">
      <dgm:prSet phldrT="[Текст]" custT="1"/>
      <dgm:spPr/>
      <dgm:t>
        <a:bodyPr/>
        <a:lstStyle/>
        <a:p>
          <a:r>
            <a:rPr lang="ru-RU" sz="1800" dirty="0" smtClean="0"/>
            <a:t>Разработка сценариев</a:t>
          </a:r>
          <a:endParaRPr lang="ru-RU" sz="1800" dirty="0"/>
        </a:p>
      </dgm:t>
    </dgm:pt>
    <dgm:pt modelId="{69D9E01B-CDD0-4A50-A88D-CCC10277A899}" type="parTrans" cxnId="{62ECF690-F5E9-4B8E-93E5-3558DB529B5F}">
      <dgm:prSet/>
      <dgm:spPr/>
      <dgm:t>
        <a:bodyPr/>
        <a:lstStyle/>
        <a:p>
          <a:endParaRPr lang="ru-RU" sz="2400"/>
        </a:p>
      </dgm:t>
    </dgm:pt>
    <dgm:pt modelId="{4E390BEF-2D66-4F50-9CEA-180CABDCEEA5}" type="sibTrans" cxnId="{62ECF690-F5E9-4B8E-93E5-3558DB529B5F}">
      <dgm:prSet custT="1"/>
      <dgm:spPr/>
      <dgm:t>
        <a:bodyPr/>
        <a:lstStyle/>
        <a:p>
          <a:endParaRPr lang="ru-RU" sz="1400"/>
        </a:p>
      </dgm:t>
    </dgm:pt>
    <dgm:pt modelId="{1928FC45-2234-4A1E-BD8E-9B6FA1D36971}" type="pres">
      <dgm:prSet presAssocID="{45FFD109-532E-4C18-A272-87FDE1D28007}" presName="Name0" presStyleCnt="0">
        <dgm:presLayoutVars>
          <dgm:dir/>
          <dgm:resizeHandles val="exact"/>
        </dgm:presLayoutVars>
      </dgm:prSet>
      <dgm:spPr/>
    </dgm:pt>
    <dgm:pt modelId="{0DAFDE05-57C7-4370-956E-C9BD86877A50}" type="pres">
      <dgm:prSet presAssocID="{5372CAC9-5C46-40EB-BCD4-A2449CAB241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63319-26BF-47FF-B706-721273A0BE33}" type="pres">
      <dgm:prSet presAssocID="{4E390BEF-2D66-4F50-9CEA-180CABDCEEA5}" presName="sibTrans" presStyleLbl="sibTrans2D1" presStyleIdx="0" presStyleCnt="3"/>
      <dgm:spPr/>
      <dgm:t>
        <a:bodyPr/>
        <a:lstStyle/>
        <a:p>
          <a:endParaRPr lang="ru-RU"/>
        </a:p>
      </dgm:t>
    </dgm:pt>
    <dgm:pt modelId="{3FA2E8A0-00E6-4BB5-B3FF-5DBA99A57616}" type="pres">
      <dgm:prSet presAssocID="{4E390BEF-2D66-4F50-9CEA-180CABDCEEA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D475D7C6-ADA7-4896-B62F-434340E977B9}" type="pres">
      <dgm:prSet presAssocID="{064FCE01-B899-4AC2-9E1D-6E0E22A30A7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E757A-05E8-4EDE-8BD8-A0A8794B22CD}" type="pres">
      <dgm:prSet presAssocID="{19372782-ADEE-425B-9BF3-5C385B763DDC}" presName="sibTrans" presStyleLbl="sibTrans2D1" presStyleIdx="1" presStyleCnt="3"/>
      <dgm:spPr/>
      <dgm:t>
        <a:bodyPr/>
        <a:lstStyle/>
        <a:p>
          <a:endParaRPr lang="ru-RU"/>
        </a:p>
      </dgm:t>
    </dgm:pt>
    <dgm:pt modelId="{BF71DB1F-EB32-4434-A105-43643C5CF277}" type="pres">
      <dgm:prSet presAssocID="{19372782-ADEE-425B-9BF3-5C385B763DDC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AF166833-0200-4CEC-8DCF-54049A03D3B0}" type="pres">
      <dgm:prSet presAssocID="{E2780725-6709-4A52-A926-900AE1FB358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E6CAF-CC06-4F79-A0B2-A062E9589E30}" type="pres">
      <dgm:prSet presAssocID="{6FB62086-8548-4344-AE8C-A6AF6F2A9E90}" presName="sibTrans" presStyleLbl="sibTrans2D1" presStyleIdx="2" presStyleCnt="3"/>
      <dgm:spPr/>
      <dgm:t>
        <a:bodyPr/>
        <a:lstStyle/>
        <a:p>
          <a:endParaRPr lang="ru-RU"/>
        </a:p>
      </dgm:t>
    </dgm:pt>
    <dgm:pt modelId="{7795A28C-CF3A-4876-B93D-29581AE83312}" type="pres">
      <dgm:prSet presAssocID="{6FB62086-8548-4344-AE8C-A6AF6F2A9E90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770AD3D9-AAB1-4C43-922C-9AB9D03ABDE2}" type="pres">
      <dgm:prSet presAssocID="{6252F02E-2E6D-4CB1-BF6B-B97515C1414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C09C7E-C040-4B4B-AF50-8EAAC3F54F2F}" srcId="{45FFD109-532E-4C18-A272-87FDE1D28007}" destId="{064FCE01-B899-4AC2-9E1D-6E0E22A30A7E}" srcOrd="1" destOrd="0" parTransId="{AF1004AB-4F52-44EB-AF46-93C8DF16D068}" sibTransId="{19372782-ADEE-425B-9BF3-5C385B763DDC}"/>
    <dgm:cxn modelId="{1F9A9ED1-BD06-44E3-BD9E-7C31D76F5ECD}" type="presOf" srcId="{4E390BEF-2D66-4F50-9CEA-180CABDCEEA5}" destId="{5CC63319-26BF-47FF-B706-721273A0BE33}" srcOrd="0" destOrd="0" presId="urn:microsoft.com/office/officeart/2005/8/layout/process1"/>
    <dgm:cxn modelId="{57A2FC29-0F3B-4615-A9DC-08CB157699B9}" type="presOf" srcId="{6FB62086-8548-4344-AE8C-A6AF6F2A9E90}" destId="{609E6CAF-CC06-4F79-A0B2-A062E9589E30}" srcOrd="0" destOrd="0" presId="urn:microsoft.com/office/officeart/2005/8/layout/process1"/>
    <dgm:cxn modelId="{5E7CFEFE-B465-41EB-8D33-707E13F12DE3}" type="presOf" srcId="{064FCE01-B899-4AC2-9E1D-6E0E22A30A7E}" destId="{D475D7C6-ADA7-4896-B62F-434340E977B9}" srcOrd="0" destOrd="0" presId="urn:microsoft.com/office/officeart/2005/8/layout/process1"/>
    <dgm:cxn modelId="{706D53CC-F8B7-4F43-AD48-91A48B6C73FF}" type="presOf" srcId="{6FB62086-8548-4344-AE8C-A6AF6F2A9E90}" destId="{7795A28C-CF3A-4876-B93D-29581AE83312}" srcOrd="1" destOrd="0" presId="urn:microsoft.com/office/officeart/2005/8/layout/process1"/>
    <dgm:cxn modelId="{B109D9C2-F3F4-44C5-9D6D-65F0BB741A5D}" type="presOf" srcId="{E2780725-6709-4A52-A926-900AE1FB3581}" destId="{AF166833-0200-4CEC-8DCF-54049A03D3B0}" srcOrd="0" destOrd="0" presId="urn:microsoft.com/office/officeart/2005/8/layout/process1"/>
    <dgm:cxn modelId="{BBC3E573-F21A-4FCF-9A0F-12D98CF55CB0}" type="presOf" srcId="{19372782-ADEE-425B-9BF3-5C385B763DDC}" destId="{BF71DB1F-EB32-4434-A105-43643C5CF277}" srcOrd="1" destOrd="0" presId="urn:microsoft.com/office/officeart/2005/8/layout/process1"/>
    <dgm:cxn modelId="{FBC7AB1A-D6A0-4AE1-9B61-566AF1C662AE}" srcId="{45FFD109-532E-4C18-A272-87FDE1D28007}" destId="{6252F02E-2E6D-4CB1-BF6B-B97515C14146}" srcOrd="3" destOrd="0" parTransId="{21E7C191-4968-429B-B291-C2CD38142C2A}" sibTransId="{36A97384-9C39-4AB2-AF49-6E7767210946}"/>
    <dgm:cxn modelId="{83064617-63F7-4D67-A74F-C1BA41BC8B41}" type="presOf" srcId="{19372782-ADEE-425B-9BF3-5C385B763DDC}" destId="{4E9E757A-05E8-4EDE-8BD8-A0A8794B22CD}" srcOrd="0" destOrd="0" presId="urn:microsoft.com/office/officeart/2005/8/layout/process1"/>
    <dgm:cxn modelId="{0487299A-7E71-4EFE-929C-AC397D76FAA4}" type="presOf" srcId="{4E390BEF-2D66-4F50-9CEA-180CABDCEEA5}" destId="{3FA2E8A0-00E6-4BB5-B3FF-5DBA99A57616}" srcOrd="1" destOrd="0" presId="urn:microsoft.com/office/officeart/2005/8/layout/process1"/>
    <dgm:cxn modelId="{F968E752-1A82-4907-B13C-DA79BB1A278B}" type="presOf" srcId="{45FFD109-532E-4C18-A272-87FDE1D28007}" destId="{1928FC45-2234-4A1E-BD8E-9B6FA1D36971}" srcOrd="0" destOrd="0" presId="urn:microsoft.com/office/officeart/2005/8/layout/process1"/>
    <dgm:cxn modelId="{62ECF690-F5E9-4B8E-93E5-3558DB529B5F}" srcId="{45FFD109-532E-4C18-A272-87FDE1D28007}" destId="{5372CAC9-5C46-40EB-BCD4-A2449CAB2414}" srcOrd="0" destOrd="0" parTransId="{69D9E01B-CDD0-4A50-A88D-CCC10277A899}" sibTransId="{4E390BEF-2D66-4F50-9CEA-180CABDCEEA5}"/>
    <dgm:cxn modelId="{89E68279-2E24-4D6D-8E1E-ABCEF1FC9A45}" srcId="{45FFD109-532E-4C18-A272-87FDE1D28007}" destId="{E2780725-6709-4A52-A926-900AE1FB3581}" srcOrd="2" destOrd="0" parTransId="{B032BA84-BE67-49B4-B986-CB292A1D1548}" sibTransId="{6FB62086-8548-4344-AE8C-A6AF6F2A9E90}"/>
    <dgm:cxn modelId="{C6D4EAF9-6E78-442F-BC19-1F63C3725CA6}" type="presOf" srcId="{5372CAC9-5C46-40EB-BCD4-A2449CAB2414}" destId="{0DAFDE05-57C7-4370-956E-C9BD86877A50}" srcOrd="0" destOrd="0" presId="urn:microsoft.com/office/officeart/2005/8/layout/process1"/>
    <dgm:cxn modelId="{F9291563-12C9-40A8-811F-F4ED1BE6B005}" type="presOf" srcId="{6252F02E-2E6D-4CB1-BF6B-B97515C14146}" destId="{770AD3D9-AAB1-4C43-922C-9AB9D03ABDE2}" srcOrd="0" destOrd="0" presId="urn:microsoft.com/office/officeart/2005/8/layout/process1"/>
    <dgm:cxn modelId="{DC4EB87F-836D-4F02-BF11-163F026A8401}" type="presParOf" srcId="{1928FC45-2234-4A1E-BD8E-9B6FA1D36971}" destId="{0DAFDE05-57C7-4370-956E-C9BD86877A50}" srcOrd="0" destOrd="0" presId="urn:microsoft.com/office/officeart/2005/8/layout/process1"/>
    <dgm:cxn modelId="{4C6921B8-DF66-4F13-9D21-3527788BF0C8}" type="presParOf" srcId="{1928FC45-2234-4A1E-BD8E-9B6FA1D36971}" destId="{5CC63319-26BF-47FF-B706-721273A0BE33}" srcOrd="1" destOrd="0" presId="urn:microsoft.com/office/officeart/2005/8/layout/process1"/>
    <dgm:cxn modelId="{DFD7FB04-1F30-43C2-BDEA-1534CCE1357C}" type="presParOf" srcId="{5CC63319-26BF-47FF-B706-721273A0BE33}" destId="{3FA2E8A0-00E6-4BB5-B3FF-5DBA99A57616}" srcOrd="0" destOrd="0" presId="urn:microsoft.com/office/officeart/2005/8/layout/process1"/>
    <dgm:cxn modelId="{45FAFA2A-7980-4A8A-915E-84B65872E08A}" type="presParOf" srcId="{1928FC45-2234-4A1E-BD8E-9B6FA1D36971}" destId="{D475D7C6-ADA7-4896-B62F-434340E977B9}" srcOrd="2" destOrd="0" presId="urn:microsoft.com/office/officeart/2005/8/layout/process1"/>
    <dgm:cxn modelId="{3C91E968-42DF-4BD0-A7A7-14255D0DCC6A}" type="presParOf" srcId="{1928FC45-2234-4A1E-BD8E-9B6FA1D36971}" destId="{4E9E757A-05E8-4EDE-8BD8-A0A8794B22CD}" srcOrd="3" destOrd="0" presId="urn:microsoft.com/office/officeart/2005/8/layout/process1"/>
    <dgm:cxn modelId="{347B2A74-1B35-497D-8898-872145D8A27B}" type="presParOf" srcId="{4E9E757A-05E8-4EDE-8BD8-A0A8794B22CD}" destId="{BF71DB1F-EB32-4434-A105-43643C5CF277}" srcOrd="0" destOrd="0" presId="urn:microsoft.com/office/officeart/2005/8/layout/process1"/>
    <dgm:cxn modelId="{25F220D6-2FC9-4DBC-A5B4-782D08938823}" type="presParOf" srcId="{1928FC45-2234-4A1E-BD8E-9B6FA1D36971}" destId="{AF166833-0200-4CEC-8DCF-54049A03D3B0}" srcOrd="4" destOrd="0" presId="urn:microsoft.com/office/officeart/2005/8/layout/process1"/>
    <dgm:cxn modelId="{6E779AC6-8470-4F64-B67F-688E4CD614E4}" type="presParOf" srcId="{1928FC45-2234-4A1E-BD8E-9B6FA1D36971}" destId="{609E6CAF-CC06-4F79-A0B2-A062E9589E30}" srcOrd="5" destOrd="0" presId="urn:microsoft.com/office/officeart/2005/8/layout/process1"/>
    <dgm:cxn modelId="{069E34BC-30B3-46D0-9678-05669D9951E9}" type="presParOf" srcId="{609E6CAF-CC06-4F79-A0B2-A062E9589E30}" destId="{7795A28C-CF3A-4876-B93D-29581AE83312}" srcOrd="0" destOrd="0" presId="urn:microsoft.com/office/officeart/2005/8/layout/process1"/>
    <dgm:cxn modelId="{4DFFE104-C9B9-4319-9ECD-403EA065CA27}" type="presParOf" srcId="{1928FC45-2234-4A1E-BD8E-9B6FA1D36971}" destId="{770AD3D9-AAB1-4C43-922C-9AB9D03ABDE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FFD109-532E-4C18-A272-87FDE1D28007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5372CAC9-5C46-40EB-BCD4-A2449CAB2414}">
      <dgm:prSet phldrT="[Текст]" custT="1"/>
      <dgm:spPr/>
      <dgm:t>
        <a:bodyPr/>
        <a:lstStyle/>
        <a:p>
          <a:r>
            <a:rPr lang="ru-RU" sz="1600" dirty="0" smtClean="0"/>
            <a:t>Концепция информационной безопасности в интеграционном решении</a:t>
          </a:r>
          <a:endParaRPr lang="ru-RU" sz="1600" dirty="0"/>
        </a:p>
      </dgm:t>
    </dgm:pt>
    <dgm:pt modelId="{69D9E01B-CDD0-4A50-A88D-CCC10277A899}" type="parTrans" cxnId="{62ECF690-F5E9-4B8E-93E5-3558DB529B5F}">
      <dgm:prSet/>
      <dgm:spPr/>
      <dgm:t>
        <a:bodyPr/>
        <a:lstStyle/>
        <a:p>
          <a:endParaRPr lang="ru-RU" sz="1200"/>
        </a:p>
      </dgm:t>
    </dgm:pt>
    <dgm:pt modelId="{4E390BEF-2D66-4F50-9CEA-180CABDCEEA5}" type="sibTrans" cxnId="{62ECF690-F5E9-4B8E-93E5-3558DB529B5F}">
      <dgm:prSet custT="1"/>
      <dgm:spPr/>
      <dgm:t>
        <a:bodyPr/>
        <a:lstStyle/>
        <a:p>
          <a:endParaRPr lang="ru-RU" sz="1200"/>
        </a:p>
      </dgm:t>
    </dgm:pt>
    <dgm:pt modelId="{499B2615-0B2A-4999-961A-59E2C1105FE3}">
      <dgm:prSet phldrT="[Текст]" custT="1"/>
      <dgm:spPr/>
      <dgm:t>
        <a:bodyPr/>
        <a:lstStyle/>
        <a:p>
          <a:r>
            <a:rPr lang="ru-RU" sz="1600" dirty="0" smtClean="0"/>
            <a:t>Архитектура решения</a:t>
          </a:r>
          <a:endParaRPr lang="ru-RU" sz="1600" dirty="0"/>
        </a:p>
      </dgm:t>
    </dgm:pt>
    <dgm:pt modelId="{3587295A-1890-483A-9FAA-3F2D09AC4592}" type="parTrans" cxnId="{8E58FBD4-F1AA-49F3-9F13-2CD0A2B5B8B5}">
      <dgm:prSet/>
      <dgm:spPr/>
      <dgm:t>
        <a:bodyPr/>
        <a:lstStyle/>
        <a:p>
          <a:endParaRPr lang="ru-RU" sz="1200"/>
        </a:p>
      </dgm:t>
    </dgm:pt>
    <dgm:pt modelId="{53ED45E3-A45A-4661-823A-26A921035010}" type="sibTrans" cxnId="{8E58FBD4-F1AA-49F3-9F13-2CD0A2B5B8B5}">
      <dgm:prSet/>
      <dgm:spPr/>
      <dgm:t>
        <a:bodyPr/>
        <a:lstStyle/>
        <a:p>
          <a:endParaRPr lang="ru-RU" sz="1200"/>
        </a:p>
      </dgm:t>
    </dgm:pt>
    <dgm:pt modelId="{1928FC45-2234-4A1E-BD8E-9B6FA1D36971}" type="pres">
      <dgm:prSet presAssocID="{45FFD109-532E-4C18-A272-87FDE1D28007}" presName="Name0" presStyleCnt="0">
        <dgm:presLayoutVars>
          <dgm:dir/>
          <dgm:resizeHandles val="exact"/>
        </dgm:presLayoutVars>
      </dgm:prSet>
      <dgm:spPr/>
    </dgm:pt>
    <dgm:pt modelId="{0DAFDE05-57C7-4370-956E-C9BD86877A50}" type="pres">
      <dgm:prSet presAssocID="{5372CAC9-5C46-40EB-BCD4-A2449CAB2414}" presName="node" presStyleLbl="node1" presStyleIdx="0" presStyleCnt="2" custLinFactNeighborX="-117" custLinFactNeighborY="1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63319-26BF-47FF-B706-721273A0BE33}" type="pres">
      <dgm:prSet presAssocID="{4E390BEF-2D66-4F50-9CEA-180CABDCEEA5}" presName="sibTrans" presStyleLbl="sibTrans2D1" presStyleIdx="0" presStyleCnt="1"/>
      <dgm:spPr/>
      <dgm:t>
        <a:bodyPr/>
        <a:lstStyle/>
        <a:p>
          <a:endParaRPr lang="ru-RU"/>
        </a:p>
      </dgm:t>
    </dgm:pt>
    <dgm:pt modelId="{3FA2E8A0-00E6-4BB5-B3FF-5DBA99A57616}" type="pres">
      <dgm:prSet presAssocID="{4E390BEF-2D66-4F50-9CEA-180CABDCEEA5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E02404EF-B181-47F8-A9EE-18F100611F69}" type="pres">
      <dgm:prSet presAssocID="{499B2615-0B2A-4999-961A-59E2C1105FE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0482B0-6030-4F74-B70F-E2876AB7ED05}" type="presOf" srcId="{4E390BEF-2D66-4F50-9CEA-180CABDCEEA5}" destId="{5CC63319-26BF-47FF-B706-721273A0BE33}" srcOrd="0" destOrd="0" presId="urn:microsoft.com/office/officeart/2005/8/layout/process1"/>
    <dgm:cxn modelId="{62ECF690-F5E9-4B8E-93E5-3558DB529B5F}" srcId="{45FFD109-532E-4C18-A272-87FDE1D28007}" destId="{5372CAC9-5C46-40EB-BCD4-A2449CAB2414}" srcOrd="0" destOrd="0" parTransId="{69D9E01B-CDD0-4A50-A88D-CCC10277A899}" sibTransId="{4E390BEF-2D66-4F50-9CEA-180CABDCEEA5}"/>
    <dgm:cxn modelId="{7D2FF832-12AF-4B1C-94F9-422D712B9BCC}" type="presOf" srcId="{5372CAC9-5C46-40EB-BCD4-A2449CAB2414}" destId="{0DAFDE05-57C7-4370-956E-C9BD86877A50}" srcOrd="0" destOrd="0" presId="urn:microsoft.com/office/officeart/2005/8/layout/process1"/>
    <dgm:cxn modelId="{6B6D37BB-9C0F-4A2D-9E31-70F3CA5011ED}" type="presOf" srcId="{45FFD109-532E-4C18-A272-87FDE1D28007}" destId="{1928FC45-2234-4A1E-BD8E-9B6FA1D36971}" srcOrd="0" destOrd="0" presId="urn:microsoft.com/office/officeart/2005/8/layout/process1"/>
    <dgm:cxn modelId="{82D789D8-19E3-48AF-B416-10BD2A4D7D49}" type="presOf" srcId="{499B2615-0B2A-4999-961A-59E2C1105FE3}" destId="{E02404EF-B181-47F8-A9EE-18F100611F69}" srcOrd="0" destOrd="0" presId="urn:microsoft.com/office/officeart/2005/8/layout/process1"/>
    <dgm:cxn modelId="{8E58FBD4-F1AA-49F3-9F13-2CD0A2B5B8B5}" srcId="{45FFD109-532E-4C18-A272-87FDE1D28007}" destId="{499B2615-0B2A-4999-961A-59E2C1105FE3}" srcOrd="1" destOrd="0" parTransId="{3587295A-1890-483A-9FAA-3F2D09AC4592}" sibTransId="{53ED45E3-A45A-4661-823A-26A921035010}"/>
    <dgm:cxn modelId="{F8C76897-E13E-47C1-83E8-AA0932CF89BA}" type="presOf" srcId="{4E390BEF-2D66-4F50-9CEA-180CABDCEEA5}" destId="{3FA2E8A0-00E6-4BB5-B3FF-5DBA99A57616}" srcOrd="1" destOrd="0" presId="urn:microsoft.com/office/officeart/2005/8/layout/process1"/>
    <dgm:cxn modelId="{EB022C61-384E-449D-AF33-8F517FC05393}" type="presParOf" srcId="{1928FC45-2234-4A1E-BD8E-9B6FA1D36971}" destId="{0DAFDE05-57C7-4370-956E-C9BD86877A50}" srcOrd="0" destOrd="0" presId="urn:microsoft.com/office/officeart/2005/8/layout/process1"/>
    <dgm:cxn modelId="{67083547-FCB6-41E0-83FA-95FDB93DC011}" type="presParOf" srcId="{1928FC45-2234-4A1E-BD8E-9B6FA1D36971}" destId="{5CC63319-26BF-47FF-B706-721273A0BE33}" srcOrd="1" destOrd="0" presId="urn:microsoft.com/office/officeart/2005/8/layout/process1"/>
    <dgm:cxn modelId="{CF1E8B05-62B4-4B36-A45A-048F67CE6C51}" type="presParOf" srcId="{5CC63319-26BF-47FF-B706-721273A0BE33}" destId="{3FA2E8A0-00E6-4BB5-B3FF-5DBA99A57616}" srcOrd="0" destOrd="0" presId="urn:microsoft.com/office/officeart/2005/8/layout/process1"/>
    <dgm:cxn modelId="{20A2F7E7-2EFE-4F95-94BA-B5B2406A7EC5}" type="presParOf" srcId="{1928FC45-2234-4A1E-BD8E-9B6FA1D36971}" destId="{E02404EF-B181-47F8-A9EE-18F100611F6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1EB65D-9528-4A86-A8A7-85595A251D43}" type="doc">
      <dgm:prSet loTypeId="urn:microsoft.com/office/officeart/2005/8/layout/lProcess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7054B64-A7E2-435E-8CAB-363DC3357443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Сценарии тестирования</a:t>
          </a:r>
          <a:endParaRPr lang="ru-RU" dirty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172552-23A7-492B-8168-B6B112BE0E58}" type="parTrans" cxnId="{BD276E30-F73E-4A8B-B947-94A557539A92}">
      <dgm:prSet/>
      <dgm:spPr/>
      <dgm:t>
        <a:bodyPr/>
        <a:lstStyle/>
        <a:p>
          <a:endParaRPr lang="ru-RU"/>
        </a:p>
      </dgm:t>
    </dgm:pt>
    <dgm:pt modelId="{8784B0E0-780C-45E9-AA4E-13C40F408EA3}" type="sibTrans" cxnId="{BD276E30-F73E-4A8B-B947-94A557539A92}">
      <dgm:prSet/>
      <dgm:spPr/>
      <dgm:t>
        <a:bodyPr/>
        <a:lstStyle/>
        <a:p>
          <a:endParaRPr lang="ru-RU"/>
        </a:p>
      </dgm:t>
    </dgm:pt>
    <dgm:pt modelId="{222581FF-D6DD-48BD-A88D-BC7B67910088}">
      <dgm:prSet phldrT="[Текст]" custT="1"/>
      <dgm:spPr/>
      <dgm:t>
        <a:bodyPr/>
        <a:lstStyle/>
        <a:p>
          <a:r>
            <a:rPr lang="ru-RU" sz="1600" dirty="0" smtClean="0"/>
            <a:t>Нагрузочное </a:t>
          </a:r>
        </a:p>
        <a:p>
          <a:r>
            <a:rPr lang="ru-RU" sz="1600" dirty="0" smtClean="0"/>
            <a:t>тестирование</a:t>
          </a:r>
          <a:endParaRPr lang="ru-RU" sz="1600" dirty="0"/>
        </a:p>
      </dgm:t>
    </dgm:pt>
    <dgm:pt modelId="{5FCF9752-7172-4B9C-953D-A80D1F1EBD1C}" type="parTrans" cxnId="{01F139EC-B3DF-4B80-B009-7744B16E4F34}">
      <dgm:prSet/>
      <dgm:spPr/>
      <dgm:t>
        <a:bodyPr/>
        <a:lstStyle/>
        <a:p>
          <a:endParaRPr lang="ru-RU"/>
        </a:p>
      </dgm:t>
    </dgm:pt>
    <dgm:pt modelId="{44C62213-928E-4B40-8781-D77CCAC2DBD4}" type="sibTrans" cxnId="{01F139EC-B3DF-4B80-B009-7744B16E4F34}">
      <dgm:prSet/>
      <dgm:spPr/>
      <dgm:t>
        <a:bodyPr/>
        <a:lstStyle/>
        <a:p>
          <a:endParaRPr lang="ru-RU"/>
        </a:p>
      </dgm:t>
    </dgm:pt>
    <dgm:pt modelId="{9EE12E9E-5A96-4115-9B1C-A399393BD1FF}">
      <dgm:prSet phldrT="[Текст]" custT="1"/>
      <dgm:spPr/>
      <dgm:t>
        <a:bodyPr/>
        <a:lstStyle/>
        <a:p>
          <a:r>
            <a:rPr lang="ru-RU" sz="1600" dirty="0" smtClean="0"/>
            <a:t>Функциональное тестирование</a:t>
          </a:r>
          <a:endParaRPr lang="ru-RU" sz="1600" dirty="0"/>
        </a:p>
      </dgm:t>
    </dgm:pt>
    <dgm:pt modelId="{E630F29C-725D-4CF9-8285-74744B7AF9EB}" type="parTrans" cxnId="{8E7B2A2F-0D22-44C0-9D81-201EC2F39F58}">
      <dgm:prSet/>
      <dgm:spPr/>
      <dgm:t>
        <a:bodyPr/>
        <a:lstStyle/>
        <a:p>
          <a:endParaRPr lang="ru-RU"/>
        </a:p>
      </dgm:t>
    </dgm:pt>
    <dgm:pt modelId="{D30027F1-83C5-4183-8B10-6C853A918B89}" type="sibTrans" cxnId="{8E7B2A2F-0D22-44C0-9D81-201EC2F39F58}">
      <dgm:prSet/>
      <dgm:spPr/>
      <dgm:t>
        <a:bodyPr/>
        <a:lstStyle/>
        <a:p>
          <a:endParaRPr lang="ru-RU"/>
        </a:p>
      </dgm:t>
    </dgm:pt>
    <dgm:pt modelId="{292BB294-EDD8-428F-9C6B-FD66FB20BBBD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Среда тестирования</a:t>
          </a:r>
          <a:endParaRPr lang="ru-RU" dirty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1C034A-736A-4E73-B681-E81F41CC7136}" type="parTrans" cxnId="{4456A747-1104-4C33-B2E4-25B7C573BCFF}">
      <dgm:prSet/>
      <dgm:spPr/>
      <dgm:t>
        <a:bodyPr/>
        <a:lstStyle/>
        <a:p>
          <a:endParaRPr lang="ru-RU"/>
        </a:p>
      </dgm:t>
    </dgm:pt>
    <dgm:pt modelId="{0DB5FD9E-87F0-4005-B3E6-31FF7DD60D07}" type="sibTrans" cxnId="{4456A747-1104-4C33-B2E4-25B7C573BCFF}">
      <dgm:prSet/>
      <dgm:spPr/>
      <dgm:t>
        <a:bodyPr/>
        <a:lstStyle/>
        <a:p>
          <a:endParaRPr lang="ru-RU"/>
        </a:p>
      </dgm:t>
    </dgm:pt>
    <dgm:pt modelId="{9029B5FB-5133-4350-BFF3-B7732DBA2A50}">
      <dgm:prSet phldrT="[Текст]"/>
      <dgm:spPr/>
      <dgm:t>
        <a:bodyPr/>
        <a:lstStyle/>
        <a:p>
          <a:r>
            <a:rPr lang="ru-RU" dirty="0" smtClean="0"/>
            <a:t>Генератор файлов для нагрузочного тестирования</a:t>
          </a:r>
        </a:p>
        <a:p>
          <a:r>
            <a:rPr lang="ru-RU" dirty="0" smtClean="0"/>
            <a:t>Скрипты для функционального тестирования</a:t>
          </a:r>
          <a:endParaRPr lang="ru-RU" dirty="0"/>
        </a:p>
      </dgm:t>
    </dgm:pt>
    <dgm:pt modelId="{5EF66B2B-22A3-4282-A566-D639DB90598A}" type="parTrans" cxnId="{EB153734-396E-499A-AB3B-50A647B9EF08}">
      <dgm:prSet/>
      <dgm:spPr/>
      <dgm:t>
        <a:bodyPr/>
        <a:lstStyle/>
        <a:p>
          <a:endParaRPr lang="ru-RU"/>
        </a:p>
      </dgm:t>
    </dgm:pt>
    <dgm:pt modelId="{37B458B8-DAB9-4532-B89F-84D61C32A39B}" type="sibTrans" cxnId="{EB153734-396E-499A-AB3B-50A647B9EF08}">
      <dgm:prSet/>
      <dgm:spPr/>
      <dgm:t>
        <a:bodyPr/>
        <a:lstStyle/>
        <a:p>
          <a:endParaRPr lang="ru-RU"/>
        </a:p>
      </dgm:t>
    </dgm:pt>
    <dgm:pt modelId="{D0ECFCD0-17A8-4E02-A764-BECE6D522430}">
      <dgm:prSet phldrT="[Текст]"/>
      <dgm:spPr/>
      <dgm:t>
        <a:bodyPr/>
        <a:lstStyle/>
        <a:p>
          <a:r>
            <a:rPr lang="ru-RU" dirty="0" smtClean="0"/>
            <a:t>Генератор онлайн запросов для нагрузочного тестирования</a:t>
          </a:r>
        </a:p>
        <a:p>
          <a:r>
            <a:rPr lang="ru-RU" dirty="0" smtClean="0"/>
            <a:t>Среда анализа результатов тестирования </a:t>
          </a:r>
          <a:r>
            <a:rPr lang="en-US" dirty="0" err="1" smtClean="0"/>
            <a:t>LoadUI</a:t>
          </a:r>
          <a:endParaRPr lang="ru-RU" dirty="0"/>
        </a:p>
      </dgm:t>
    </dgm:pt>
    <dgm:pt modelId="{7FA1248D-C9F5-4556-9062-35F8B50F53C6}" type="parTrans" cxnId="{9E8276F3-90E0-45BC-B48B-A4BB5AE5458F}">
      <dgm:prSet/>
      <dgm:spPr/>
      <dgm:t>
        <a:bodyPr/>
        <a:lstStyle/>
        <a:p>
          <a:endParaRPr lang="ru-RU"/>
        </a:p>
      </dgm:t>
    </dgm:pt>
    <dgm:pt modelId="{B0C04FEC-BEC7-4D8E-BBA4-76383A3CAE96}" type="sibTrans" cxnId="{9E8276F3-90E0-45BC-B48B-A4BB5AE5458F}">
      <dgm:prSet/>
      <dgm:spPr/>
      <dgm:t>
        <a:bodyPr/>
        <a:lstStyle/>
        <a:p>
          <a:endParaRPr lang="ru-RU"/>
        </a:p>
      </dgm:t>
    </dgm:pt>
    <dgm:pt modelId="{4A135CEF-A90E-4A3B-A8D5-3AC4060730ED}" type="pres">
      <dgm:prSet presAssocID="{C91EB65D-9528-4A86-A8A7-85595A251D4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59CA90-B264-4B68-83D2-16EA3633521A}" type="pres">
      <dgm:prSet presAssocID="{E7054B64-A7E2-435E-8CAB-363DC3357443}" presName="compNode" presStyleCnt="0"/>
      <dgm:spPr/>
    </dgm:pt>
    <dgm:pt modelId="{81C94494-6875-439C-81CE-A8A8B277CA6E}" type="pres">
      <dgm:prSet presAssocID="{E7054B64-A7E2-435E-8CAB-363DC3357443}" presName="aNode" presStyleLbl="bgShp" presStyleIdx="0" presStyleCnt="2"/>
      <dgm:spPr/>
      <dgm:t>
        <a:bodyPr/>
        <a:lstStyle/>
        <a:p>
          <a:endParaRPr lang="ru-RU"/>
        </a:p>
      </dgm:t>
    </dgm:pt>
    <dgm:pt modelId="{D50C97AF-DA25-4CC8-851D-65A3C06C5D8D}" type="pres">
      <dgm:prSet presAssocID="{E7054B64-A7E2-435E-8CAB-363DC3357443}" presName="textNode" presStyleLbl="bgShp" presStyleIdx="0" presStyleCnt="2"/>
      <dgm:spPr/>
      <dgm:t>
        <a:bodyPr/>
        <a:lstStyle/>
        <a:p>
          <a:endParaRPr lang="ru-RU"/>
        </a:p>
      </dgm:t>
    </dgm:pt>
    <dgm:pt modelId="{6141EE27-4831-4907-B4FA-91F60D5B0138}" type="pres">
      <dgm:prSet presAssocID="{E7054B64-A7E2-435E-8CAB-363DC3357443}" presName="compChildNode" presStyleCnt="0"/>
      <dgm:spPr/>
    </dgm:pt>
    <dgm:pt modelId="{75A1BE32-A299-4646-AB30-4576F6C9626D}" type="pres">
      <dgm:prSet presAssocID="{E7054B64-A7E2-435E-8CAB-363DC3357443}" presName="theInnerList" presStyleCnt="0"/>
      <dgm:spPr/>
    </dgm:pt>
    <dgm:pt modelId="{710EF4A9-5428-4B33-BD1F-794D8AC157C9}" type="pres">
      <dgm:prSet presAssocID="{222581FF-D6DD-48BD-A88D-BC7B67910088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94C37-EC02-46D0-8A30-5B11A907CD70}" type="pres">
      <dgm:prSet presAssocID="{222581FF-D6DD-48BD-A88D-BC7B67910088}" presName="aSpace2" presStyleCnt="0"/>
      <dgm:spPr/>
    </dgm:pt>
    <dgm:pt modelId="{EF4E5B8F-509D-4FDD-85AF-0788B09D7C57}" type="pres">
      <dgm:prSet presAssocID="{9EE12E9E-5A96-4115-9B1C-A399393BD1FF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66DE3F-90E5-47EC-9EC8-3E95CFE1DEFB}" type="pres">
      <dgm:prSet presAssocID="{E7054B64-A7E2-435E-8CAB-363DC3357443}" presName="aSpace" presStyleCnt="0"/>
      <dgm:spPr/>
    </dgm:pt>
    <dgm:pt modelId="{918B19E4-9658-4DC0-BE8F-9F9EE135F740}" type="pres">
      <dgm:prSet presAssocID="{292BB294-EDD8-428F-9C6B-FD66FB20BBBD}" presName="compNode" presStyleCnt="0"/>
      <dgm:spPr/>
    </dgm:pt>
    <dgm:pt modelId="{0FC9F69C-9110-4E09-A258-1D664580D09F}" type="pres">
      <dgm:prSet presAssocID="{292BB294-EDD8-428F-9C6B-FD66FB20BBBD}" presName="aNode" presStyleLbl="bgShp" presStyleIdx="1" presStyleCnt="2"/>
      <dgm:spPr/>
      <dgm:t>
        <a:bodyPr/>
        <a:lstStyle/>
        <a:p>
          <a:endParaRPr lang="ru-RU"/>
        </a:p>
      </dgm:t>
    </dgm:pt>
    <dgm:pt modelId="{9744D178-6B08-4615-92F8-0E48AD4D31DA}" type="pres">
      <dgm:prSet presAssocID="{292BB294-EDD8-428F-9C6B-FD66FB20BBBD}" presName="textNode" presStyleLbl="bgShp" presStyleIdx="1" presStyleCnt="2"/>
      <dgm:spPr/>
      <dgm:t>
        <a:bodyPr/>
        <a:lstStyle/>
        <a:p>
          <a:endParaRPr lang="ru-RU"/>
        </a:p>
      </dgm:t>
    </dgm:pt>
    <dgm:pt modelId="{0EC50F6C-4490-4357-B25C-DD835CC7221F}" type="pres">
      <dgm:prSet presAssocID="{292BB294-EDD8-428F-9C6B-FD66FB20BBBD}" presName="compChildNode" presStyleCnt="0"/>
      <dgm:spPr/>
    </dgm:pt>
    <dgm:pt modelId="{7909E31C-A096-4C7B-B450-4659D5311656}" type="pres">
      <dgm:prSet presAssocID="{292BB294-EDD8-428F-9C6B-FD66FB20BBBD}" presName="theInnerList" presStyleCnt="0"/>
      <dgm:spPr/>
    </dgm:pt>
    <dgm:pt modelId="{DEC8BB3D-471E-4889-B1A1-E6E57B05F7FB}" type="pres">
      <dgm:prSet presAssocID="{9029B5FB-5133-4350-BFF3-B7732DBA2A50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45F8F-5FE6-4977-B944-BC310400F83E}" type="pres">
      <dgm:prSet presAssocID="{9029B5FB-5133-4350-BFF3-B7732DBA2A50}" presName="aSpace2" presStyleCnt="0"/>
      <dgm:spPr/>
    </dgm:pt>
    <dgm:pt modelId="{46FEBE17-411E-4F95-9E89-089861938D28}" type="pres">
      <dgm:prSet presAssocID="{D0ECFCD0-17A8-4E02-A764-BECE6D522430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F139EC-B3DF-4B80-B009-7744B16E4F34}" srcId="{E7054B64-A7E2-435E-8CAB-363DC3357443}" destId="{222581FF-D6DD-48BD-A88D-BC7B67910088}" srcOrd="0" destOrd="0" parTransId="{5FCF9752-7172-4B9C-953D-A80D1F1EBD1C}" sibTransId="{44C62213-928E-4B40-8781-D77CCAC2DBD4}"/>
    <dgm:cxn modelId="{8E7B2A2F-0D22-44C0-9D81-201EC2F39F58}" srcId="{E7054B64-A7E2-435E-8CAB-363DC3357443}" destId="{9EE12E9E-5A96-4115-9B1C-A399393BD1FF}" srcOrd="1" destOrd="0" parTransId="{E630F29C-725D-4CF9-8285-74744B7AF9EB}" sibTransId="{D30027F1-83C5-4183-8B10-6C853A918B89}"/>
    <dgm:cxn modelId="{4456A747-1104-4C33-B2E4-25B7C573BCFF}" srcId="{C91EB65D-9528-4A86-A8A7-85595A251D43}" destId="{292BB294-EDD8-428F-9C6B-FD66FB20BBBD}" srcOrd="1" destOrd="0" parTransId="{CE1C034A-736A-4E73-B681-E81F41CC7136}" sibTransId="{0DB5FD9E-87F0-4005-B3E6-31FF7DD60D07}"/>
    <dgm:cxn modelId="{F652FF0C-B1E4-4EE0-8E4C-752EAF982397}" type="presOf" srcId="{D0ECFCD0-17A8-4E02-A764-BECE6D522430}" destId="{46FEBE17-411E-4F95-9E89-089861938D28}" srcOrd="0" destOrd="0" presId="urn:microsoft.com/office/officeart/2005/8/layout/lProcess2"/>
    <dgm:cxn modelId="{DF91558C-8C02-467A-9E87-0C2172BD34C0}" type="presOf" srcId="{222581FF-D6DD-48BD-A88D-BC7B67910088}" destId="{710EF4A9-5428-4B33-BD1F-794D8AC157C9}" srcOrd="0" destOrd="0" presId="urn:microsoft.com/office/officeart/2005/8/layout/lProcess2"/>
    <dgm:cxn modelId="{BD276E30-F73E-4A8B-B947-94A557539A92}" srcId="{C91EB65D-9528-4A86-A8A7-85595A251D43}" destId="{E7054B64-A7E2-435E-8CAB-363DC3357443}" srcOrd="0" destOrd="0" parTransId="{10172552-23A7-492B-8168-B6B112BE0E58}" sibTransId="{8784B0E0-780C-45E9-AA4E-13C40F408EA3}"/>
    <dgm:cxn modelId="{7B186D37-3CA9-4302-96A8-7C1B1ED7857C}" type="presOf" srcId="{9029B5FB-5133-4350-BFF3-B7732DBA2A50}" destId="{DEC8BB3D-471E-4889-B1A1-E6E57B05F7FB}" srcOrd="0" destOrd="0" presId="urn:microsoft.com/office/officeart/2005/8/layout/lProcess2"/>
    <dgm:cxn modelId="{44AECA68-B393-4A52-B350-94CF7BF604A6}" type="presOf" srcId="{E7054B64-A7E2-435E-8CAB-363DC3357443}" destId="{81C94494-6875-439C-81CE-A8A8B277CA6E}" srcOrd="0" destOrd="0" presId="urn:microsoft.com/office/officeart/2005/8/layout/lProcess2"/>
    <dgm:cxn modelId="{85BDFABD-E1B1-4E35-A639-E5AEE98A99E9}" type="presOf" srcId="{E7054B64-A7E2-435E-8CAB-363DC3357443}" destId="{D50C97AF-DA25-4CC8-851D-65A3C06C5D8D}" srcOrd="1" destOrd="0" presId="urn:microsoft.com/office/officeart/2005/8/layout/lProcess2"/>
    <dgm:cxn modelId="{CB2AC6F8-02CC-42EA-829A-C815C1EE648C}" type="presOf" srcId="{292BB294-EDD8-428F-9C6B-FD66FB20BBBD}" destId="{9744D178-6B08-4615-92F8-0E48AD4D31DA}" srcOrd="1" destOrd="0" presId="urn:microsoft.com/office/officeart/2005/8/layout/lProcess2"/>
    <dgm:cxn modelId="{E0B36BF6-F746-4B0C-A541-36A397EEB7D3}" type="presOf" srcId="{C91EB65D-9528-4A86-A8A7-85595A251D43}" destId="{4A135CEF-A90E-4A3B-A8D5-3AC4060730ED}" srcOrd="0" destOrd="0" presId="urn:microsoft.com/office/officeart/2005/8/layout/lProcess2"/>
    <dgm:cxn modelId="{8F3B47DF-13A7-4262-B25A-C84D53B58A1F}" type="presOf" srcId="{292BB294-EDD8-428F-9C6B-FD66FB20BBBD}" destId="{0FC9F69C-9110-4E09-A258-1D664580D09F}" srcOrd="0" destOrd="0" presId="urn:microsoft.com/office/officeart/2005/8/layout/lProcess2"/>
    <dgm:cxn modelId="{029A52C8-1A1D-4076-9873-512E425EAE37}" type="presOf" srcId="{9EE12E9E-5A96-4115-9B1C-A399393BD1FF}" destId="{EF4E5B8F-509D-4FDD-85AF-0788B09D7C57}" srcOrd="0" destOrd="0" presId="urn:microsoft.com/office/officeart/2005/8/layout/lProcess2"/>
    <dgm:cxn modelId="{9E8276F3-90E0-45BC-B48B-A4BB5AE5458F}" srcId="{292BB294-EDD8-428F-9C6B-FD66FB20BBBD}" destId="{D0ECFCD0-17A8-4E02-A764-BECE6D522430}" srcOrd="1" destOrd="0" parTransId="{7FA1248D-C9F5-4556-9062-35F8B50F53C6}" sibTransId="{B0C04FEC-BEC7-4D8E-BBA4-76383A3CAE96}"/>
    <dgm:cxn modelId="{EB153734-396E-499A-AB3B-50A647B9EF08}" srcId="{292BB294-EDD8-428F-9C6B-FD66FB20BBBD}" destId="{9029B5FB-5133-4350-BFF3-B7732DBA2A50}" srcOrd="0" destOrd="0" parTransId="{5EF66B2B-22A3-4282-A566-D639DB90598A}" sibTransId="{37B458B8-DAB9-4532-B89F-84D61C32A39B}"/>
    <dgm:cxn modelId="{766AD331-E5BF-4C89-9FDB-08BCF6318A30}" type="presParOf" srcId="{4A135CEF-A90E-4A3B-A8D5-3AC4060730ED}" destId="{A159CA90-B264-4B68-83D2-16EA3633521A}" srcOrd="0" destOrd="0" presId="urn:microsoft.com/office/officeart/2005/8/layout/lProcess2"/>
    <dgm:cxn modelId="{965DBCE2-1BA3-4A57-8CA4-637DCB887DCB}" type="presParOf" srcId="{A159CA90-B264-4B68-83D2-16EA3633521A}" destId="{81C94494-6875-439C-81CE-A8A8B277CA6E}" srcOrd="0" destOrd="0" presId="urn:microsoft.com/office/officeart/2005/8/layout/lProcess2"/>
    <dgm:cxn modelId="{D18068D8-2869-43D7-BC2E-6417D4653489}" type="presParOf" srcId="{A159CA90-B264-4B68-83D2-16EA3633521A}" destId="{D50C97AF-DA25-4CC8-851D-65A3C06C5D8D}" srcOrd="1" destOrd="0" presId="urn:microsoft.com/office/officeart/2005/8/layout/lProcess2"/>
    <dgm:cxn modelId="{F3EC48CF-3D61-4A2F-BD94-9AF6A869492C}" type="presParOf" srcId="{A159CA90-B264-4B68-83D2-16EA3633521A}" destId="{6141EE27-4831-4907-B4FA-91F60D5B0138}" srcOrd="2" destOrd="0" presId="urn:microsoft.com/office/officeart/2005/8/layout/lProcess2"/>
    <dgm:cxn modelId="{5A465733-01A3-49A8-A0F5-E1CE7DCA130F}" type="presParOf" srcId="{6141EE27-4831-4907-B4FA-91F60D5B0138}" destId="{75A1BE32-A299-4646-AB30-4576F6C9626D}" srcOrd="0" destOrd="0" presId="urn:microsoft.com/office/officeart/2005/8/layout/lProcess2"/>
    <dgm:cxn modelId="{09CCD000-8C05-4C90-8347-E67B839FE432}" type="presParOf" srcId="{75A1BE32-A299-4646-AB30-4576F6C9626D}" destId="{710EF4A9-5428-4B33-BD1F-794D8AC157C9}" srcOrd="0" destOrd="0" presId="urn:microsoft.com/office/officeart/2005/8/layout/lProcess2"/>
    <dgm:cxn modelId="{72EBA5D6-2A79-4074-8D02-BB8188409CE8}" type="presParOf" srcId="{75A1BE32-A299-4646-AB30-4576F6C9626D}" destId="{79394C37-EC02-46D0-8A30-5B11A907CD70}" srcOrd="1" destOrd="0" presId="urn:microsoft.com/office/officeart/2005/8/layout/lProcess2"/>
    <dgm:cxn modelId="{27E19CC5-2FFA-4B23-BE37-9F93642E6395}" type="presParOf" srcId="{75A1BE32-A299-4646-AB30-4576F6C9626D}" destId="{EF4E5B8F-509D-4FDD-85AF-0788B09D7C57}" srcOrd="2" destOrd="0" presId="urn:microsoft.com/office/officeart/2005/8/layout/lProcess2"/>
    <dgm:cxn modelId="{A36859EC-806D-404A-A51C-62E26B2E561A}" type="presParOf" srcId="{4A135CEF-A90E-4A3B-A8D5-3AC4060730ED}" destId="{6666DE3F-90E5-47EC-9EC8-3E95CFE1DEFB}" srcOrd="1" destOrd="0" presId="urn:microsoft.com/office/officeart/2005/8/layout/lProcess2"/>
    <dgm:cxn modelId="{C5E079C9-5CAD-4069-B327-46296F617C9B}" type="presParOf" srcId="{4A135CEF-A90E-4A3B-A8D5-3AC4060730ED}" destId="{918B19E4-9658-4DC0-BE8F-9F9EE135F740}" srcOrd="2" destOrd="0" presId="urn:microsoft.com/office/officeart/2005/8/layout/lProcess2"/>
    <dgm:cxn modelId="{C3CDA267-38E3-4461-B334-1F1B24BCA4C0}" type="presParOf" srcId="{918B19E4-9658-4DC0-BE8F-9F9EE135F740}" destId="{0FC9F69C-9110-4E09-A258-1D664580D09F}" srcOrd="0" destOrd="0" presId="urn:microsoft.com/office/officeart/2005/8/layout/lProcess2"/>
    <dgm:cxn modelId="{DE0071A8-E816-4846-9DD6-FFF04C6E3128}" type="presParOf" srcId="{918B19E4-9658-4DC0-BE8F-9F9EE135F740}" destId="{9744D178-6B08-4615-92F8-0E48AD4D31DA}" srcOrd="1" destOrd="0" presId="urn:microsoft.com/office/officeart/2005/8/layout/lProcess2"/>
    <dgm:cxn modelId="{BCEB9322-1B5A-4BB8-BA2A-344C8F30C3BD}" type="presParOf" srcId="{918B19E4-9658-4DC0-BE8F-9F9EE135F740}" destId="{0EC50F6C-4490-4357-B25C-DD835CC7221F}" srcOrd="2" destOrd="0" presId="urn:microsoft.com/office/officeart/2005/8/layout/lProcess2"/>
    <dgm:cxn modelId="{F81B19B7-F1E7-4AFF-A1EC-256079226C4E}" type="presParOf" srcId="{0EC50F6C-4490-4357-B25C-DD835CC7221F}" destId="{7909E31C-A096-4C7B-B450-4659D5311656}" srcOrd="0" destOrd="0" presId="urn:microsoft.com/office/officeart/2005/8/layout/lProcess2"/>
    <dgm:cxn modelId="{D1CB0526-A007-44A9-BB45-D27021B66B3F}" type="presParOf" srcId="{7909E31C-A096-4C7B-B450-4659D5311656}" destId="{DEC8BB3D-471E-4889-B1A1-E6E57B05F7FB}" srcOrd="0" destOrd="0" presId="urn:microsoft.com/office/officeart/2005/8/layout/lProcess2"/>
    <dgm:cxn modelId="{930C0FA9-0DCA-4932-B38B-9494C2940FEF}" type="presParOf" srcId="{7909E31C-A096-4C7B-B450-4659D5311656}" destId="{E5545F8F-5FE6-4977-B944-BC310400F83E}" srcOrd="1" destOrd="0" presId="urn:microsoft.com/office/officeart/2005/8/layout/lProcess2"/>
    <dgm:cxn modelId="{74BCA13E-DF75-4D0B-991E-5554825F3B0B}" type="presParOf" srcId="{7909E31C-A096-4C7B-B450-4659D5311656}" destId="{46FEBE17-411E-4F95-9E89-089861938D28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2CE7E-ADBD-43DB-A9DE-1299ABDF9CEC}">
      <dsp:nvSpPr>
        <dsp:cNvPr id="0" name=""/>
        <dsp:cNvSpPr/>
      </dsp:nvSpPr>
      <dsp:spPr>
        <a:xfrm rot="10800000">
          <a:off x="403273" y="411"/>
          <a:ext cx="5757624" cy="43148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271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Поставленная задача и критерии выбора  решения</a:t>
          </a:r>
          <a:endParaRPr lang="ru-RU" sz="1900" kern="1200" dirty="0"/>
        </a:p>
      </dsp:txBody>
      <dsp:txXfrm rot="10800000">
        <a:off x="511143" y="411"/>
        <a:ext cx="5649754" cy="431480"/>
      </dsp:txXfrm>
    </dsp:sp>
    <dsp:sp modelId="{28F2EB2C-663C-46CA-B5A2-506B010C8BE7}">
      <dsp:nvSpPr>
        <dsp:cNvPr id="0" name=""/>
        <dsp:cNvSpPr/>
      </dsp:nvSpPr>
      <dsp:spPr>
        <a:xfrm>
          <a:off x="262829" y="411"/>
          <a:ext cx="431480" cy="43148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000682-072F-417F-9963-3682BEBE31AB}">
      <dsp:nvSpPr>
        <dsp:cNvPr id="0" name=""/>
        <dsp:cNvSpPr/>
      </dsp:nvSpPr>
      <dsp:spPr>
        <a:xfrm rot="10800000">
          <a:off x="452209" y="560691"/>
          <a:ext cx="5730593" cy="43148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271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Выбор решения</a:t>
          </a:r>
          <a:endParaRPr lang="ru-RU" sz="1900" kern="1200" dirty="0"/>
        </a:p>
      </dsp:txBody>
      <dsp:txXfrm rot="10800000">
        <a:off x="560079" y="560691"/>
        <a:ext cx="5622723" cy="431480"/>
      </dsp:txXfrm>
    </dsp:sp>
    <dsp:sp modelId="{CEFE1834-9A02-475D-8BF5-10D37B9A8F42}">
      <dsp:nvSpPr>
        <dsp:cNvPr id="0" name=""/>
        <dsp:cNvSpPr/>
      </dsp:nvSpPr>
      <dsp:spPr>
        <a:xfrm>
          <a:off x="273854" y="560691"/>
          <a:ext cx="431480" cy="43148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BC4EC3-8A8F-407E-9147-31A38516AF55}">
      <dsp:nvSpPr>
        <dsp:cNvPr id="0" name=""/>
        <dsp:cNvSpPr/>
      </dsp:nvSpPr>
      <dsp:spPr>
        <a:xfrm rot="10800000">
          <a:off x="468962" y="1120972"/>
          <a:ext cx="5717191" cy="431480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271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IBM Web Sphere MQ &amp; Message Broker</a:t>
          </a:r>
          <a:endParaRPr lang="ru-RU" sz="1900" kern="1200" dirty="0"/>
        </a:p>
      </dsp:txBody>
      <dsp:txXfrm rot="10800000">
        <a:off x="576832" y="1120972"/>
        <a:ext cx="5609321" cy="431480"/>
      </dsp:txXfrm>
    </dsp:sp>
    <dsp:sp modelId="{C419212B-FF67-4919-907B-B8A1329D43C9}">
      <dsp:nvSpPr>
        <dsp:cNvPr id="0" name=""/>
        <dsp:cNvSpPr/>
      </dsp:nvSpPr>
      <dsp:spPr>
        <a:xfrm>
          <a:off x="277869" y="1120972"/>
          <a:ext cx="431480" cy="43148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408088-3D68-4506-B797-6DB5236F29EE}">
      <dsp:nvSpPr>
        <dsp:cNvPr id="0" name=""/>
        <dsp:cNvSpPr/>
      </dsp:nvSpPr>
      <dsp:spPr>
        <a:xfrm rot="10800000">
          <a:off x="472566" y="1681252"/>
          <a:ext cx="5710433" cy="43148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271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Задачи решаемые системой</a:t>
          </a:r>
          <a:endParaRPr lang="ru-RU" sz="1900" kern="1200" dirty="0"/>
        </a:p>
      </dsp:txBody>
      <dsp:txXfrm rot="10800000">
        <a:off x="580436" y="1681252"/>
        <a:ext cx="5602563" cy="431480"/>
      </dsp:txXfrm>
    </dsp:sp>
    <dsp:sp modelId="{2DC47CDE-9612-4E4B-832A-88AE294313FB}">
      <dsp:nvSpPr>
        <dsp:cNvPr id="0" name=""/>
        <dsp:cNvSpPr/>
      </dsp:nvSpPr>
      <dsp:spPr>
        <a:xfrm>
          <a:off x="274239" y="1681252"/>
          <a:ext cx="431480" cy="43148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896AC-26AC-414A-9646-65754E4FDEBA}">
      <dsp:nvSpPr>
        <dsp:cNvPr id="0" name=""/>
        <dsp:cNvSpPr/>
      </dsp:nvSpPr>
      <dsp:spPr>
        <a:xfrm rot="10800000">
          <a:off x="380367" y="2241532"/>
          <a:ext cx="5801379" cy="431480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271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Архитектура решения</a:t>
          </a:r>
          <a:endParaRPr lang="ru-RU" sz="1900" kern="1200" dirty="0"/>
        </a:p>
      </dsp:txBody>
      <dsp:txXfrm rot="10800000">
        <a:off x="488237" y="2241532"/>
        <a:ext cx="5693509" cy="431480"/>
      </dsp:txXfrm>
    </dsp:sp>
    <dsp:sp modelId="{B7D5A7E4-1C75-4E18-8CF1-7687553DAE64}">
      <dsp:nvSpPr>
        <dsp:cNvPr id="0" name=""/>
        <dsp:cNvSpPr/>
      </dsp:nvSpPr>
      <dsp:spPr>
        <a:xfrm>
          <a:off x="271626" y="2241532"/>
          <a:ext cx="431480" cy="431480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BBDB7-13D6-47CC-9817-AA5EBEA7C127}">
      <dsp:nvSpPr>
        <dsp:cNvPr id="0" name=""/>
        <dsp:cNvSpPr/>
      </dsp:nvSpPr>
      <dsp:spPr>
        <a:xfrm rot="10800000">
          <a:off x="403540" y="2801813"/>
          <a:ext cx="5803519" cy="43148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271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noProof="0" dirty="0" smtClean="0"/>
            <a:t>Информационная</a:t>
          </a:r>
          <a:r>
            <a:rPr lang="uk-UA" sz="1900" kern="1200" dirty="0" smtClean="0"/>
            <a:t> </a:t>
          </a:r>
          <a:r>
            <a:rPr lang="ru-RU" sz="1900" kern="1200" noProof="0" dirty="0" smtClean="0"/>
            <a:t>безопасность</a:t>
          </a:r>
          <a:endParaRPr lang="ru-RU" sz="1900" kern="1200" noProof="0" dirty="0"/>
        </a:p>
      </dsp:txBody>
      <dsp:txXfrm rot="10800000">
        <a:off x="511410" y="2801813"/>
        <a:ext cx="5695649" cy="431480"/>
      </dsp:txXfrm>
    </dsp:sp>
    <dsp:sp modelId="{0E03CE82-8958-4644-835D-794E7EDD75D1}">
      <dsp:nvSpPr>
        <dsp:cNvPr id="0" name=""/>
        <dsp:cNvSpPr/>
      </dsp:nvSpPr>
      <dsp:spPr>
        <a:xfrm>
          <a:off x="267605" y="2801813"/>
          <a:ext cx="431480" cy="431480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04EF2-A70E-4CE2-A3B1-CADBD7080BFA}">
      <dsp:nvSpPr>
        <dsp:cNvPr id="0" name=""/>
        <dsp:cNvSpPr/>
      </dsp:nvSpPr>
      <dsp:spPr>
        <a:xfrm rot="10800000">
          <a:off x="406862" y="3344774"/>
          <a:ext cx="5805771" cy="43148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271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noProof="0" dirty="0" smtClean="0"/>
            <a:t>Тестирование</a:t>
          </a:r>
          <a:endParaRPr lang="ru-RU" sz="1900" kern="1200" noProof="0" dirty="0"/>
        </a:p>
      </dsp:txBody>
      <dsp:txXfrm rot="10800000">
        <a:off x="514732" y="3344774"/>
        <a:ext cx="5697901" cy="431480"/>
      </dsp:txXfrm>
    </dsp:sp>
    <dsp:sp modelId="{57203F28-1F37-472B-A602-CFD65B1C6CE3}">
      <dsp:nvSpPr>
        <dsp:cNvPr id="0" name=""/>
        <dsp:cNvSpPr/>
      </dsp:nvSpPr>
      <dsp:spPr>
        <a:xfrm>
          <a:off x="263396" y="3344774"/>
          <a:ext cx="431480" cy="431480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A93FD1-DC22-4AA6-99FA-470F07900236}">
      <dsp:nvSpPr>
        <dsp:cNvPr id="0" name=""/>
        <dsp:cNvSpPr/>
      </dsp:nvSpPr>
      <dsp:spPr>
        <a:xfrm rot="10800000">
          <a:off x="406862" y="3905054"/>
          <a:ext cx="5805771" cy="431480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271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noProof="0" dirty="0" smtClean="0"/>
            <a:t>Развитие решения</a:t>
          </a:r>
          <a:endParaRPr lang="ru-RU" sz="1900" kern="1200" noProof="0" dirty="0"/>
        </a:p>
      </dsp:txBody>
      <dsp:txXfrm rot="10800000">
        <a:off x="514732" y="3905054"/>
        <a:ext cx="5697901" cy="431480"/>
      </dsp:txXfrm>
    </dsp:sp>
    <dsp:sp modelId="{944DFD92-DFBA-461A-85E2-44301CADC9AC}">
      <dsp:nvSpPr>
        <dsp:cNvPr id="0" name=""/>
        <dsp:cNvSpPr/>
      </dsp:nvSpPr>
      <dsp:spPr>
        <a:xfrm>
          <a:off x="263396" y="3905054"/>
          <a:ext cx="431480" cy="431480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C3C5CE-6C28-4C9E-B75C-9FAEBD706FC6}">
      <dsp:nvSpPr>
        <dsp:cNvPr id="0" name=""/>
        <dsp:cNvSpPr/>
      </dsp:nvSpPr>
      <dsp:spPr>
        <a:xfrm rot="10800000">
          <a:off x="446972" y="4482654"/>
          <a:ext cx="5735098" cy="43148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271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Преимущества системы</a:t>
          </a:r>
          <a:endParaRPr lang="ru-RU" sz="1900" kern="1200" dirty="0"/>
        </a:p>
      </dsp:txBody>
      <dsp:txXfrm rot="10800000">
        <a:off x="554842" y="4482654"/>
        <a:ext cx="5627228" cy="431480"/>
      </dsp:txXfrm>
    </dsp:sp>
    <dsp:sp modelId="{89F1EAA8-5ABD-4D1F-806E-7B2A53F2CBED}">
      <dsp:nvSpPr>
        <dsp:cNvPr id="0" name=""/>
        <dsp:cNvSpPr/>
      </dsp:nvSpPr>
      <dsp:spPr>
        <a:xfrm>
          <a:off x="262830" y="4482654"/>
          <a:ext cx="431480" cy="431480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45AB3-CCFD-4D73-9415-1BDCB64C80D7}">
      <dsp:nvSpPr>
        <dsp:cNvPr id="0" name=""/>
        <dsp:cNvSpPr/>
      </dsp:nvSpPr>
      <dsp:spPr>
        <a:xfrm>
          <a:off x="3401125" y="0"/>
          <a:ext cx="5744700" cy="48006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Уход от устаревшей архитектуры «точка-точка»;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 Унификация и упорядочивание информационных потоков;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Информационный обмен в режиме реального времени;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kern="1200" dirty="0"/>
        </a:p>
      </dsp:txBody>
      <dsp:txXfrm>
        <a:off x="3401125" y="600075"/>
        <a:ext cx="3944475" cy="3600450"/>
      </dsp:txXfrm>
    </dsp:sp>
    <dsp:sp modelId="{2292115D-3554-49C5-B26F-1B00E97008B6}">
      <dsp:nvSpPr>
        <dsp:cNvPr id="0" name=""/>
        <dsp:cNvSpPr/>
      </dsp:nvSpPr>
      <dsp:spPr>
        <a:xfrm>
          <a:off x="0" y="0"/>
          <a:ext cx="3401116" cy="4800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Интеграционная шина данных</a:t>
          </a:r>
          <a:endParaRPr lang="ru-RU" sz="3100" kern="1200" dirty="0"/>
        </a:p>
      </dsp:txBody>
      <dsp:txXfrm>
        <a:off x="166029" y="166029"/>
        <a:ext cx="3069058" cy="44685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C0C54-9EB0-4DE7-B87C-BE1B38EA32D1}">
      <dsp:nvSpPr>
        <dsp:cNvPr id="0" name=""/>
        <dsp:cNvSpPr/>
      </dsp:nvSpPr>
      <dsp:spPr>
        <a:xfrm>
          <a:off x="173611" y="238163"/>
          <a:ext cx="1947870" cy="134208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0C608-D54C-4DDB-A71B-F9DA9C9751E7}">
      <dsp:nvSpPr>
        <dsp:cNvPr id="0" name=""/>
        <dsp:cNvSpPr/>
      </dsp:nvSpPr>
      <dsp:spPr>
        <a:xfrm>
          <a:off x="173611" y="1580246"/>
          <a:ext cx="1947870" cy="722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Вертикальная и горизонтальная масштабируемость</a:t>
          </a:r>
          <a:endParaRPr lang="ru-RU" sz="1600" b="1" kern="1200" dirty="0"/>
        </a:p>
      </dsp:txBody>
      <dsp:txXfrm>
        <a:off x="173611" y="1580246"/>
        <a:ext cx="1947870" cy="722660"/>
      </dsp:txXfrm>
    </dsp:sp>
    <dsp:sp modelId="{5B2A9088-204A-456A-8B4A-5CF64BD3F914}">
      <dsp:nvSpPr>
        <dsp:cNvPr id="0" name=""/>
        <dsp:cNvSpPr/>
      </dsp:nvSpPr>
      <dsp:spPr>
        <a:xfrm>
          <a:off x="2316351" y="222494"/>
          <a:ext cx="1947870" cy="1404758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D3858-86CE-40EF-81D9-745041C0115F}">
      <dsp:nvSpPr>
        <dsp:cNvPr id="0" name=""/>
        <dsp:cNvSpPr/>
      </dsp:nvSpPr>
      <dsp:spPr>
        <a:xfrm>
          <a:off x="2316351" y="1595915"/>
          <a:ext cx="1947870" cy="722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Гарантированная и однократная доставка информации</a:t>
          </a:r>
          <a:endParaRPr lang="ru-RU" sz="1600" b="1" kern="1200" dirty="0"/>
        </a:p>
      </dsp:txBody>
      <dsp:txXfrm>
        <a:off x="2316351" y="1595915"/>
        <a:ext cx="1947870" cy="722660"/>
      </dsp:txXfrm>
    </dsp:sp>
    <dsp:sp modelId="{82A7BA48-ACC7-4798-87E8-1F576754EA19}">
      <dsp:nvSpPr>
        <dsp:cNvPr id="0" name=""/>
        <dsp:cNvSpPr/>
      </dsp:nvSpPr>
      <dsp:spPr>
        <a:xfrm>
          <a:off x="4459090" y="238163"/>
          <a:ext cx="1947870" cy="1342083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FCF700-914E-4755-BF9F-A793185DFC2F}">
      <dsp:nvSpPr>
        <dsp:cNvPr id="0" name=""/>
        <dsp:cNvSpPr/>
      </dsp:nvSpPr>
      <dsp:spPr>
        <a:xfrm>
          <a:off x="4459090" y="1580246"/>
          <a:ext cx="1947870" cy="722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Преобразование информации</a:t>
          </a:r>
          <a:endParaRPr lang="ru-RU" sz="1600" b="1" kern="1200" dirty="0"/>
        </a:p>
      </dsp:txBody>
      <dsp:txXfrm>
        <a:off x="4459090" y="1580246"/>
        <a:ext cx="1947870" cy="722660"/>
      </dsp:txXfrm>
    </dsp:sp>
    <dsp:sp modelId="{F5CB2F5F-64BC-403B-A179-41C03B7B8271}">
      <dsp:nvSpPr>
        <dsp:cNvPr id="0" name=""/>
        <dsp:cNvSpPr/>
      </dsp:nvSpPr>
      <dsp:spPr>
        <a:xfrm>
          <a:off x="6601830" y="238163"/>
          <a:ext cx="1947870" cy="1342083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D7EBD-285C-4446-B05E-E3EF23F8C324}">
      <dsp:nvSpPr>
        <dsp:cNvPr id="0" name=""/>
        <dsp:cNvSpPr/>
      </dsp:nvSpPr>
      <dsp:spPr>
        <a:xfrm>
          <a:off x="6601830" y="1580246"/>
          <a:ext cx="1947870" cy="722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Кросс </a:t>
          </a:r>
          <a:r>
            <a:rPr lang="ru-RU" sz="1600" b="1" kern="1200" noProof="0" dirty="0" err="1" smtClean="0"/>
            <a:t>платформеность</a:t>
          </a:r>
          <a:endParaRPr lang="ru-RU" sz="1600" b="1" kern="1200" noProof="0" dirty="0" smtClean="0"/>
        </a:p>
      </dsp:txBody>
      <dsp:txXfrm>
        <a:off x="6601830" y="1580246"/>
        <a:ext cx="1947870" cy="722660"/>
      </dsp:txXfrm>
    </dsp:sp>
    <dsp:sp modelId="{B6377B47-BE5C-46FA-B889-0A1A3F96FD7A}">
      <dsp:nvSpPr>
        <dsp:cNvPr id="0" name=""/>
        <dsp:cNvSpPr/>
      </dsp:nvSpPr>
      <dsp:spPr>
        <a:xfrm>
          <a:off x="4351" y="2622836"/>
          <a:ext cx="2286391" cy="1342083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59FE0-E226-4C62-A5D8-05EA937D1944}">
      <dsp:nvSpPr>
        <dsp:cNvPr id="0" name=""/>
        <dsp:cNvSpPr/>
      </dsp:nvSpPr>
      <dsp:spPr>
        <a:xfrm>
          <a:off x="4351" y="3964921"/>
          <a:ext cx="2286391" cy="722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Высокая производительность</a:t>
          </a:r>
        </a:p>
      </dsp:txBody>
      <dsp:txXfrm>
        <a:off x="4351" y="3964921"/>
        <a:ext cx="2286391" cy="722660"/>
      </dsp:txXfrm>
    </dsp:sp>
    <dsp:sp modelId="{72CB747A-D331-418A-BD34-19E8F7539BFF}">
      <dsp:nvSpPr>
        <dsp:cNvPr id="0" name=""/>
        <dsp:cNvSpPr/>
      </dsp:nvSpPr>
      <dsp:spPr>
        <a:xfrm>
          <a:off x="2485611" y="2622836"/>
          <a:ext cx="1947870" cy="1342083"/>
        </a:xfrm>
        <a:prstGeom prst="round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7F4408-60D8-4F8D-9252-90995F77B053}">
      <dsp:nvSpPr>
        <dsp:cNvPr id="0" name=""/>
        <dsp:cNvSpPr/>
      </dsp:nvSpPr>
      <dsp:spPr>
        <a:xfrm>
          <a:off x="2485611" y="3964921"/>
          <a:ext cx="1947870" cy="722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Файловый обмен</a:t>
          </a:r>
        </a:p>
      </dsp:txBody>
      <dsp:txXfrm>
        <a:off x="2485611" y="3964921"/>
        <a:ext cx="1947870" cy="722660"/>
      </dsp:txXfrm>
    </dsp:sp>
    <dsp:sp modelId="{6F2BDF67-A343-4EB6-953F-759C7861A086}">
      <dsp:nvSpPr>
        <dsp:cNvPr id="0" name=""/>
        <dsp:cNvSpPr/>
      </dsp:nvSpPr>
      <dsp:spPr>
        <a:xfrm>
          <a:off x="4628351" y="2622836"/>
          <a:ext cx="1947870" cy="1342083"/>
        </a:xfrm>
        <a:prstGeom prst="round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09332-8637-47A5-BFBF-EC1D5D59144C}">
      <dsp:nvSpPr>
        <dsp:cNvPr id="0" name=""/>
        <dsp:cNvSpPr/>
      </dsp:nvSpPr>
      <dsp:spPr>
        <a:xfrm>
          <a:off x="4628351" y="3964921"/>
          <a:ext cx="1947870" cy="722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noProof="0" dirty="0" err="1" smtClean="0"/>
            <a:t>Приоритезация</a:t>
          </a:r>
          <a:r>
            <a:rPr lang="ru-RU" sz="1600" b="1" kern="1200" dirty="0" smtClean="0"/>
            <a:t> сообщений</a:t>
          </a:r>
        </a:p>
      </dsp:txBody>
      <dsp:txXfrm>
        <a:off x="4628351" y="3964921"/>
        <a:ext cx="1947870" cy="722660"/>
      </dsp:txXfrm>
    </dsp:sp>
    <dsp:sp modelId="{2AEAD470-26E2-42C8-BCBF-2783D5471AF0}">
      <dsp:nvSpPr>
        <dsp:cNvPr id="0" name=""/>
        <dsp:cNvSpPr/>
      </dsp:nvSpPr>
      <dsp:spPr>
        <a:xfrm>
          <a:off x="6771090" y="2622836"/>
          <a:ext cx="1947870" cy="1342083"/>
        </a:xfrm>
        <a:prstGeom prst="round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DE5FE-8583-4B8A-AF4B-0ED8E44EFB26}">
      <dsp:nvSpPr>
        <dsp:cNvPr id="0" name=""/>
        <dsp:cNvSpPr/>
      </dsp:nvSpPr>
      <dsp:spPr>
        <a:xfrm>
          <a:off x="6771090" y="3964921"/>
          <a:ext cx="1947870" cy="722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Успешные проекты в банковском секторе Украины</a:t>
          </a:r>
        </a:p>
      </dsp:txBody>
      <dsp:txXfrm>
        <a:off x="6771090" y="3964921"/>
        <a:ext cx="1947870" cy="7226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FDE05-57C7-4370-956E-C9BD86877A50}">
      <dsp:nvSpPr>
        <dsp:cNvPr id="0" name=""/>
        <dsp:cNvSpPr/>
      </dsp:nvSpPr>
      <dsp:spPr>
        <a:xfrm>
          <a:off x="3962" y="572422"/>
          <a:ext cx="1732668" cy="103960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Разработка сценариев</a:t>
          </a:r>
          <a:endParaRPr lang="ru-RU" sz="1800" kern="1200" dirty="0"/>
        </a:p>
      </dsp:txBody>
      <dsp:txXfrm>
        <a:off x="34411" y="602871"/>
        <a:ext cx="1671770" cy="978703"/>
      </dsp:txXfrm>
    </dsp:sp>
    <dsp:sp modelId="{5CC63319-26BF-47FF-B706-721273A0BE33}">
      <dsp:nvSpPr>
        <dsp:cNvPr id="0" name=""/>
        <dsp:cNvSpPr/>
      </dsp:nvSpPr>
      <dsp:spPr>
        <a:xfrm>
          <a:off x="1909898" y="877372"/>
          <a:ext cx="367325" cy="4297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909898" y="963312"/>
        <a:ext cx="257128" cy="257821"/>
      </dsp:txXfrm>
    </dsp:sp>
    <dsp:sp modelId="{D475D7C6-ADA7-4896-B62F-434340E977B9}">
      <dsp:nvSpPr>
        <dsp:cNvPr id="0" name=""/>
        <dsp:cNvSpPr/>
      </dsp:nvSpPr>
      <dsp:spPr>
        <a:xfrm>
          <a:off x="2429698" y="572422"/>
          <a:ext cx="1732668" cy="1039601"/>
        </a:xfrm>
        <a:prstGeom prst="roundRect">
          <a:avLst>
            <a:gd name="adj" fmla="val 10000"/>
          </a:avLst>
        </a:prstGeom>
        <a:solidFill>
          <a:schemeClr val="accent4">
            <a:hueOff val="-1742195"/>
            <a:satOff val="15703"/>
            <a:lumOff val="-40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Подготовка </a:t>
          </a:r>
          <a:r>
            <a:rPr lang="ru-RU" sz="1800" kern="1200" dirty="0" err="1" smtClean="0"/>
            <a:t>демо</a:t>
          </a:r>
          <a:r>
            <a:rPr lang="ru-RU" sz="1800" kern="1200" dirty="0" smtClean="0"/>
            <a:t>-стенда</a:t>
          </a:r>
          <a:endParaRPr lang="ru-RU" sz="1800" kern="1200" dirty="0"/>
        </a:p>
      </dsp:txBody>
      <dsp:txXfrm>
        <a:off x="2460147" y="602871"/>
        <a:ext cx="1671770" cy="978703"/>
      </dsp:txXfrm>
    </dsp:sp>
    <dsp:sp modelId="{4E9E757A-05E8-4EDE-8BD8-A0A8794B22CD}">
      <dsp:nvSpPr>
        <dsp:cNvPr id="0" name=""/>
        <dsp:cNvSpPr/>
      </dsp:nvSpPr>
      <dsp:spPr>
        <a:xfrm>
          <a:off x="4335634" y="877372"/>
          <a:ext cx="367325" cy="4297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613293"/>
            <a:satOff val="23554"/>
            <a:lumOff val="-60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335634" y="963312"/>
        <a:ext cx="257128" cy="257821"/>
      </dsp:txXfrm>
    </dsp:sp>
    <dsp:sp modelId="{AF166833-0200-4CEC-8DCF-54049A03D3B0}">
      <dsp:nvSpPr>
        <dsp:cNvPr id="0" name=""/>
        <dsp:cNvSpPr/>
      </dsp:nvSpPr>
      <dsp:spPr>
        <a:xfrm>
          <a:off x="4855434" y="572422"/>
          <a:ext cx="1732668" cy="1039601"/>
        </a:xfrm>
        <a:prstGeom prst="roundRect">
          <a:avLst>
            <a:gd name="adj" fmla="val 10000"/>
          </a:avLst>
        </a:prstGeom>
        <a:solidFill>
          <a:schemeClr val="accent4">
            <a:hueOff val="-3484390"/>
            <a:satOff val="31406"/>
            <a:lumOff val="-81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Тестирование систем</a:t>
          </a:r>
          <a:endParaRPr lang="ru-RU" sz="1800" kern="1200" dirty="0"/>
        </a:p>
      </dsp:txBody>
      <dsp:txXfrm>
        <a:off x="4885883" y="602871"/>
        <a:ext cx="1671770" cy="978703"/>
      </dsp:txXfrm>
    </dsp:sp>
    <dsp:sp modelId="{609E6CAF-CC06-4F79-A0B2-A062E9589E30}">
      <dsp:nvSpPr>
        <dsp:cNvPr id="0" name=""/>
        <dsp:cNvSpPr/>
      </dsp:nvSpPr>
      <dsp:spPr>
        <a:xfrm>
          <a:off x="6761370" y="877372"/>
          <a:ext cx="367325" cy="4297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5226585"/>
            <a:satOff val="47109"/>
            <a:lumOff val="-121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6761370" y="963312"/>
        <a:ext cx="257128" cy="257821"/>
      </dsp:txXfrm>
    </dsp:sp>
    <dsp:sp modelId="{770AD3D9-AAB1-4C43-922C-9AB9D03ABDE2}">
      <dsp:nvSpPr>
        <dsp:cNvPr id="0" name=""/>
        <dsp:cNvSpPr/>
      </dsp:nvSpPr>
      <dsp:spPr>
        <a:xfrm>
          <a:off x="7281170" y="572422"/>
          <a:ext cx="1732668" cy="1039601"/>
        </a:xfrm>
        <a:prstGeom prst="roundRect">
          <a:avLst>
            <a:gd name="adj" fmla="val 10000"/>
          </a:avLst>
        </a:prstGeom>
        <a:solidFill>
          <a:schemeClr val="accent4">
            <a:hueOff val="-5226585"/>
            <a:satOff val="47109"/>
            <a:lumOff val="-121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Демонстрация результатов </a:t>
          </a:r>
          <a:endParaRPr lang="ru-RU" sz="1800" kern="1200" dirty="0"/>
        </a:p>
      </dsp:txBody>
      <dsp:txXfrm>
        <a:off x="7311619" y="602871"/>
        <a:ext cx="1671770" cy="9787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FDE05-57C7-4370-956E-C9BD86877A50}">
      <dsp:nvSpPr>
        <dsp:cNvPr id="0" name=""/>
        <dsp:cNvSpPr/>
      </dsp:nvSpPr>
      <dsp:spPr>
        <a:xfrm>
          <a:off x="2" y="270597"/>
          <a:ext cx="2429320" cy="14575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Концепция информационной безопасности в интеграционном решении</a:t>
          </a:r>
          <a:endParaRPr lang="ru-RU" sz="1600" kern="1200" dirty="0"/>
        </a:p>
      </dsp:txBody>
      <dsp:txXfrm>
        <a:off x="42693" y="313288"/>
        <a:ext cx="2343938" cy="1372210"/>
      </dsp:txXfrm>
    </dsp:sp>
    <dsp:sp modelId="{5CC63319-26BF-47FF-B706-721273A0BE33}">
      <dsp:nvSpPr>
        <dsp:cNvPr id="0" name=""/>
        <dsp:cNvSpPr/>
      </dsp:nvSpPr>
      <dsp:spPr>
        <a:xfrm rot="21572429">
          <a:off x="2672530" y="684398"/>
          <a:ext cx="515635" cy="602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672532" y="805512"/>
        <a:ext cx="360945" cy="361483"/>
      </dsp:txXfrm>
    </dsp:sp>
    <dsp:sp modelId="{E02404EF-B181-47F8-A9EE-18F100611F69}">
      <dsp:nvSpPr>
        <dsp:cNvPr id="0" name=""/>
        <dsp:cNvSpPr/>
      </dsp:nvSpPr>
      <dsp:spPr>
        <a:xfrm>
          <a:off x="3402188" y="243311"/>
          <a:ext cx="2429320" cy="1457592"/>
        </a:xfrm>
        <a:prstGeom prst="roundRect">
          <a:avLst>
            <a:gd name="adj" fmla="val 10000"/>
          </a:avLst>
        </a:prstGeom>
        <a:solidFill>
          <a:schemeClr val="accent4">
            <a:hueOff val="-5226585"/>
            <a:satOff val="47109"/>
            <a:lumOff val="-121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Архитектура решения</a:t>
          </a:r>
          <a:endParaRPr lang="ru-RU" sz="1600" kern="1200" dirty="0"/>
        </a:p>
      </dsp:txBody>
      <dsp:txXfrm>
        <a:off x="3444879" y="286002"/>
        <a:ext cx="2343938" cy="13722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94494-6875-439C-81CE-A8A8B277CA6E}">
      <dsp:nvSpPr>
        <dsp:cNvPr id="0" name=""/>
        <dsp:cNvSpPr/>
      </dsp:nvSpPr>
      <dsp:spPr>
        <a:xfrm>
          <a:off x="2991" y="0"/>
          <a:ext cx="2877831" cy="517596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Сценарии тестирования</a:t>
          </a:r>
          <a:endParaRPr lang="ru-RU" sz="3200" kern="1200" dirty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91" y="0"/>
        <a:ext cx="2877831" cy="1552790"/>
      </dsp:txXfrm>
    </dsp:sp>
    <dsp:sp modelId="{710EF4A9-5428-4B33-BD1F-794D8AC157C9}">
      <dsp:nvSpPr>
        <dsp:cNvPr id="0" name=""/>
        <dsp:cNvSpPr/>
      </dsp:nvSpPr>
      <dsp:spPr>
        <a:xfrm>
          <a:off x="290774" y="1554307"/>
          <a:ext cx="2302264" cy="15606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Нагрузочное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тестирование</a:t>
          </a:r>
          <a:endParaRPr lang="ru-RU" sz="1600" kern="1200" dirty="0"/>
        </a:p>
      </dsp:txBody>
      <dsp:txXfrm>
        <a:off x="336483" y="1600016"/>
        <a:ext cx="2210846" cy="1469207"/>
      </dsp:txXfrm>
    </dsp:sp>
    <dsp:sp modelId="{EF4E5B8F-509D-4FDD-85AF-0788B09D7C57}">
      <dsp:nvSpPr>
        <dsp:cNvPr id="0" name=""/>
        <dsp:cNvSpPr/>
      </dsp:nvSpPr>
      <dsp:spPr>
        <a:xfrm>
          <a:off x="290774" y="3355028"/>
          <a:ext cx="2302264" cy="1560625"/>
        </a:xfrm>
        <a:prstGeom prst="roundRect">
          <a:avLst>
            <a:gd name="adj" fmla="val 10000"/>
          </a:avLst>
        </a:prstGeom>
        <a:solidFill>
          <a:schemeClr val="accent4">
            <a:hueOff val="-1742195"/>
            <a:satOff val="15703"/>
            <a:lumOff val="-40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Функциональное тестирование</a:t>
          </a:r>
          <a:endParaRPr lang="ru-RU" sz="1600" kern="1200" dirty="0"/>
        </a:p>
      </dsp:txBody>
      <dsp:txXfrm>
        <a:off x="336483" y="3400737"/>
        <a:ext cx="2210846" cy="1469207"/>
      </dsp:txXfrm>
    </dsp:sp>
    <dsp:sp modelId="{0FC9F69C-9110-4E09-A258-1D664580D09F}">
      <dsp:nvSpPr>
        <dsp:cNvPr id="0" name=""/>
        <dsp:cNvSpPr/>
      </dsp:nvSpPr>
      <dsp:spPr>
        <a:xfrm>
          <a:off x="3096660" y="0"/>
          <a:ext cx="2877831" cy="517596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Среда тестирования</a:t>
          </a:r>
          <a:endParaRPr lang="ru-RU" sz="3200" kern="1200" dirty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96660" y="0"/>
        <a:ext cx="2877831" cy="1552790"/>
      </dsp:txXfrm>
    </dsp:sp>
    <dsp:sp modelId="{DEC8BB3D-471E-4889-B1A1-E6E57B05F7FB}">
      <dsp:nvSpPr>
        <dsp:cNvPr id="0" name=""/>
        <dsp:cNvSpPr/>
      </dsp:nvSpPr>
      <dsp:spPr>
        <a:xfrm>
          <a:off x="3384443" y="1554307"/>
          <a:ext cx="2302264" cy="1560625"/>
        </a:xfrm>
        <a:prstGeom prst="roundRect">
          <a:avLst>
            <a:gd name="adj" fmla="val 10000"/>
          </a:avLst>
        </a:prstGeom>
        <a:solidFill>
          <a:schemeClr val="accent4">
            <a:hueOff val="-3484390"/>
            <a:satOff val="31406"/>
            <a:lumOff val="-81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Генератор файлов для нагрузочного тестирования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Скрипты для функционального тестирования</a:t>
          </a:r>
          <a:endParaRPr lang="ru-RU" sz="1400" kern="1200" dirty="0"/>
        </a:p>
      </dsp:txBody>
      <dsp:txXfrm>
        <a:off x="3430152" y="1600016"/>
        <a:ext cx="2210846" cy="1469207"/>
      </dsp:txXfrm>
    </dsp:sp>
    <dsp:sp modelId="{46FEBE17-411E-4F95-9E89-089861938D28}">
      <dsp:nvSpPr>
        <dsp:cNvPr id="0" name=""/>
        <dsp:cNvSpPr/>
      </dsp:nvSpPr>
      <dsp:spPr>
        <a:xfrm>
          <a:off x="3384443" y="3355028"/>
          <a:ext cx="2302264" cy="1560625"/>
        </a:xfrm>
        <a:prstGeom prst="roundRect">
          <a:avLst>
            <a:gd name="adj" fmla="val 10000"/>
          </a:avLst>
        </a:prstGeom>
        <a:solidFill>
          <a:schemeClr val="accent4">
            <a:hueOff val="-5226585"/>
            <a:satOff val="47109"/>
            <a:lumOff val="-121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Генератор онлайн запросов для нагрузочного тестирования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Среда анализа результатов тестирования </a:t>
          </a:r>
          <a:r>
            <a:rPr lang="en-US" sz="1400" kern="1200" dirty="0" err="1" smtClean="0"/>
            <a:t>LoadUI</a:t>
          </a:r>
          <a:endParaRPr lang="ru-RU" sz="1400" kern="1200" dirty="0"/>
        </a:p>
      </dsp:txBody>
      <dsp:txXfrm>
        <a:off x="3430152" y="3400737"/>
        <a:ext cx="2210846" cy="1469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78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78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F248989-5169-4B2E-8E77-806B9748B3C5}" type="datetimeFigureOut">
              <a:rPr lang="ru-RU"/>
              <a:pPr>
                <a:defRPr/>
              </a:pPr>
              <a:t>20.09.2013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0947"/>
            <a:ext cx="2919565" cy="493789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626" y="9370947"/>
            <a:ext cx="2919565" cy="493789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7B2AB9C-2E76-452F-827A-597BC7207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538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78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78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86394CB-35E1-4906-BE9B-FF80DF589FA7}" type="datetimeFigureOut">
              <a:rPr lang="ru-RU"/>
              <a:pPr>
                <a:defRPr/>
              </a:pPr>
              <a:t>20.09.2013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739775"/>
            <a:ext cx="5268913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2" y="4687052"/>
            <a:ext cx="5389240" cy="4437789"/>
          </a:xfrm>
          <a:prstGeom prst="rect">
            <a:avLst/>
          </a:prstGeom>
        </p:spPr>
        <p:txBody>
          <a:bodyPr vert="horz" lIns="90754" tIns="45377" rIns="90754" bIns="4537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0947"/>
            <a:ext cx="2919565" cy="493789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6" y="9370947"/>
            <a:ext cx="2919565" cy="493789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E22C914-F48C-40E4-8682-0A472F68A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043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-03.ibm.com/software/products/ru/ru/wmq-ams" TargetMode="External"/><Relationship Id="rId7" Type="http://schemas.openxmlformats.org/officeDocument/2006/relationships/hyperlink" Target="http://www-03.ibm.com/software/products/ru/ru/wmq-telemetry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-03.ibm.com/software/products/ru/ru/wmq-llm" TargetMode="External"/><Relationship Id="rId5" Type="http://schemas.openxmlformats.org/officeDocument/2006/relationships/hyperlink" Target="http://www-03.ibm.com/software/products/ru/ru/wmq-hyper-redhat" TargetMode="External"/><Relationship Id="rId4" Type="http://schemas.openxmlformats.org/officeDocument/2006/relationships/hyperlink" Target="http://www-03.ibm.com/software/products/ru/ru/wmq-fte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3425" y="739775"/>
            <a:ext cx="5270500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13316" name="Номер слайда 3"/>
          <p:cNvSpPr txBox="1">
            <a:spLocks noGrp="1"/>
          </p:cNvSpPr>
          <p:nvPr/>
        </p:nvSpPr>
        <p:spPr bwMode="auto">
          <a:xfrm>
            <a:off x="3814626" y="9370947"/>
            <a:ext cx="2919565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54" tIns="45377" rIns="90754" bIns="45377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F9F985-EC31-4F27-8FD3-C9189C6E3744}" type="slidenum">
              <a:rPr lang="ru-RU" sz="1200"/>
              <a:pPr algn="r" eaLnBrk="1" hangingPunct="1"/>
              <a:t>1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278151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уровне ЦА ИШД</a:t>
            </a:r>
            <a:r>
              <a:rPr lang="ru-RU" baseline="0" dirty="0" smtClean="0"/>
              <a:t> развернута на 2 серверах которые соединены в кластер. Архитектура </a:t>
            </a:r>
            <a:r>
              <a:rPr lang="en-US" baseline="0" dirty="0" smtClean="0"/>
              <a:t>X 86. </a:t>
            </a:r>
            <a:r>
              <a:rPr lang="ru-RU" baseline="0" dirty="0" smtClean="0"/>
              <a:t>ОС </a:t>
            </a:r>
            <a:r>
              <a:rPr lang="en-US" baseline="0" dirty="0" smtClean="0"/>
              <a:t>Windows Server 2008 </a:t>
            </a:r>
            <a:r>
              <a:rPr lang="ru-RU" baseline="0" dirty="0" smtClean="0"/>
              <a:t>На одном сервера система находится в режиме </a:t>
            </a:r>
            <a:r>
              <a:rPr lang="en-US" baseline="0" dirty="0" smtClean="0"/>
              <a:t>Active. </a:t>
            </a:r>
            <a:r>
              <a:rPr lang="ru-RU" baseline="0" dirty="0" smtClean="0"/>
              <a:t>На другом в режиме </a:t>
            </a:r>
            <a:r>
              <a:rPr lang="en-US" baseline="0" dirty="0" smtClean="0"/>
              <a:t>Passive. </a:t>
            </a:r>
            <a:r>
              <a:rPr lang="ru-RU" baseline="0" dirty="0" smtClean="0"/>
              <a:t>С сервера в режиме </a:t>
            </a:r>
            <a:r>
              <a:rPr lang="en-US" baseline="0" dirty="0" smtClean="0"/>
              <a:t>Passive</a:t>
            </a:r>
            <a:r>
              <a:rPr lang="ru-RU" baseline="0" dirty="0" smtClean="0"/>
              <a:t> регулярно опрашивается порт сервера </a:t>
            </a:r>
            <a:r>
              <a:rPr lang="en-US" sz="1200" dirty="0" smtClean="0"/>
              <a:t>Active</a:t>
            </a:r>
            <a:r>
              <a:rPr lang="ru-RU" sz="1200" dirty="0" smtClean="0"/>
              <a:t>. В случае если порт освобождается то сервер </a:t>
            </a:r>
            <a:r>
              <a:rPr lang="en-US" baseline="0" dirty="0" smtClean="0"/>
              <a:t>Passive</a:t>
            </a:r>
            <a:r>
              <a:rPr lang="ru-RU" baseline="0" dirty="0" smtClean="0"/>
              <a:t> переходит в состояние </a:t>
            </a:r>
            <a:r>
              <a:rPr lang="en-US" sz="1200" dirty="0" smtClean="0"/>
              <a:t>Active</a:t>
            </a:r>
            <a:r>
              <a:rPr lang="ru-RU" sz="1200" dirty="0" smtClean="0"/>
              <a:t>. Очереди,</a:t>
            </a:r>
            <a:r>
              <a:rPr lang="ru-RU" sz="1200" baseline="0" dirty="0" smtClean="0"/>
              <a:t> файлы и данные для передачи хранятся на отдельном СХД на работу с которым настроена оба сервера ИШД.</a:t>
            </a:r>
          </a:p>
          <a:p>
            <a:r>
              <a:rPr lang="ru-RU" sz="1200" baseline="0" dirty="0" smtClean="0"/>
              <a:t>Все сервера ИШД ЦА введены в домен для централизованного управления учетными записями администраторов, политиками сервером и доступа к файловым хранилищам других систем которые принимают участие в информационном обмене (АБС БАРС и </a:t>
            </a:r>
            <a:r>
              <a:rPr lang="en-US" sz="1200" baseline="0" dirty="0" smtClean="0"/>
              <a:t>WAY4)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/>
              <a:t>На уровне  26-ти РУ развернут 1 сервер.  Высокая доступность решения не обеспечивается. </a:t>
            </a:r>
            <a:r>
              <a:rPr lang="ru-RU" baseline="0" dirty="0" smtClean="0"/>
              <a:t>Архитектура </a:t>
            </a:r>
            <a:r>
              <a:rPr lang="en-US" baseline="0" dirty="0" smtClean="0"/>
              <a:t>X 86. </a:t>
            </a:r>
            <a:r>
              <a:rPr lang="ru-RU" baseline="0" dirty="0" smtClean="0"/>
              <a:t>ОС </a:t>
            </a:r>
            <a:r>
              <a:rPr lang="en-US" baseline="0" dirty="0" smtClean="0"/>
              <a:t>Windows Server 200</a:t>
            </a:r>
            <a:r>
              <a:rPr lang="ru-RU" baseline="0" dirty="0" smtClean="0"/>
              <a:t>3. </a:t>
            </a:r>
            <a:r>
              <a:rPr lang="ru-RU" sz="1200" baseline="0" dirty="0" smtClean="0"/>
              <a:t>Все сервера ИШД ЦА введены в домены РУ для централизованного управления учетными записями администраторов, политиками сервером и доступа к файловым хранилищам других систем которые принимают участие в информационном обмене (АБС БАРС и </a:t>
            </a:r>
            <a:r>
              <a:rPr lang="en-US" sz="1200" baseline="0" dirty="0" smtClean="0"/>
              <a:t>WAY4)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22C914-F48C-40E4-8682-0A472F68A7C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32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457200" lvl="1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ru-RU" dirty="0" smtClean="0"/>
              <a:t>В рамках выполнения работ</a:t>
            </a:r>
            <a:r>
              <a:rPr lang="ru-RU" baseline="0" dirty="0" smtClean="0"/>
              <a:t> по проекту был разработан документ «</a:t>
            </a:r>
            <a:r>
              <a:rPr lang="ru-RU" sz="1200" dirty="0" smtClean="0"/>
              <a:t>Концепция информационной безопасности в интеграционном решении</a:t>
            </a:r>
            <a:r>
              <a:rPr lang="ru-RU" baseline="0" dirty="0" smtClean="0"/>
              <a:t>». В этом документе описаны требования к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Аутентификация и разграничение доступа пользователей;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Обеспечение и контроль целостности данных;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Контроль и учет изменений в конфигурации;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Ведение журналов аудита в;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Криптографическая защита информации;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Обеспечение конфиденциальности информации;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Антивирусная защита.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	Реализация</a:t>
            </a:r>
            <a:r>
              <a:rPr lang="ru-RU" baseline="0" dirty="0" smtClean="0"/>
              <a:t> данных требований была учтена при проектировании архитектуры будущего решения.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22C914-F48C-40E4-8682-0A472F68A7C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345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MQ Object Authority manager</a:t>
            </a:r>
            <a:r>
              <a:rPr lang="ru-RU" sz="1200" baseline="0" dirty="0" smtClean="0">
                <a:solidFill>
                  <a:schemeClr val="bg2">
                    <a:lumMod val="25000"/>
                  </a:schemeClr>
                </a:solidFill>
              </a:rPr>
              <a:t> – внутренний модуль безопасности </a:t>
            </a:r>
            <a:r>
              <a:rPr lang="en-US" sz="1200" baseline="0" dirty="0" smtClean="0">
                <a:solidFill>
                  <a:schemeClr val="bg2">
                    <a:lumMod val="25000"/>
                  </a:schemeClr>
                </a:solidFill>
              </a:rPr>
              <a:t>MQ </a:t>
            </a:r>
            <a:r>
              <a:rPr lang="ru-RU" sz="1200" baseline="0" dirty="0" smtClean="0">
                <a:solidFill>
                  <a:schemeClr val="bg2">
                    <a:lumMod val="25000"/>
                  </a:schemeClr>
                </a:solidFill>
              </a:rPr>
              <a:t>реализующий механизмы разграничения доступа к объектам </a:t>
            </a:r>
            <a:r>
              <a:rPr lang="en-US" sz="1200" baseline="0" dirty="0" smtClean="0">
                <a:solidFill>
                  <a:schemeClr val="bg2">
                    <a:lumMod val="25000"/>
                  </a:schemeClr>
                </a:solidFill>
              </a:rPr>
              <a:t>MQ (</a:t>
            </a:r>
            <a:r>
              <a:rPr lang="ru-RU" sz="1200" baseline="0" dirty="0" smtClean="0">
                <a:solidFill>
                  <a:schemeClr val="bg2">
                    <a:lumMod val="25000"/>
                  </a:schemeClr>
                </a:solidFill>
              </a:rPr>
              <a:t>от высокого уровня серверной части до очереди, канала и т.п.) в части просмотра состояния, запуска, остановки и прочих действия административного характера.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Защита от уязвимостей –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MacAfee Vulnerability manager;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Управление политиками безопасности -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MacAfee Policy Auditor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Управление изменениями -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MacAfee Change Control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 smtClean="0"/>
              <a:t> - решения компании 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MacAfee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 которые были внедрены у заказчика на момент начала</a:t>
            </a:r>
            <a:r>
              <a:rPr lang="ru-RU" sz="1200" baseline="0" dirty="0" smtClean="0">
                <a:solidFill>
                  <a:schemeClr val="bg2">
                    <a:lumMod val="25000"/>
                  </a:schemeClr>
                </a:solidFill>
              </a:rPr>
              <a:t> проекта.</a:t>
            </a:r>
          </a:p>
          <a:p>
            <a:r>
              <a:rPr lang="ru-RU" sz="1200" baseline="0" dirty="0" smtClean="0">
                <a:solidFill>
                  <a:schemeClr val="bg2">
                    <a:lumMod val="25000"/>
                  </a:schemeClr>
                </a:solidFill>
              </a:rPr>
              <a:t>Шифрование данных которые передаются в режиме онлайн обеспечивается на аппаратном уровне оборудованием 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Cisco</a:t>
            </a:r>
            <a:endParaRPr lang="ru-RU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Мониторинг передачи файлов и состояния</a:t>
            </a:r>
            <a:r>
              <a:rPr lang="ru-RU" sz="1200" baseline="0" dirty="0" smtClean="0">
                <a:solidFill>
                  <a:schemeClr val="bg2">
                    <a:lumMod val="25000"/>
                  </a:schemeClr>
                </a:solidFill>
              </a:rPr>
              <a:t> всех компонентов решения осуществляется посредством </a:t>
            </a:r>
            <a:r>
              <a:rPr lang="en-US" sz="1200" baseline="0" dirty="0" smtClean="0">
                <a:solidFill>
                  <a:schemeClr val="bg2">
                    <a:lumMod val="25000"/>
                  </a:schemeClr>
                </a:solidFill>
              </a:rPr>
              <a:t>MQ Explorer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22C914-F48C-40E4-8682-0A472F68A7C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15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рамках выполнения работ по проекту</a:t>
            </a:r>
            <a:r>
              <a:rPr lang="ru-RU" baseline="0" dirty="0" smtClean="0"/>
              <a:t> были созданы сценарии для нагрузочного и функционального тестирования решения как в части онлайн обмена так и в части файлового обмена. Данные сценарии были согласованы с заказчиком.</a:t>
            </a:r>
          </a:p>
          <a:p>
            <a:r>
              <a:rPr lang="ru-RU" baseline="0" dirty="0" smtClean="0"/>
              <a:t>Для выполнения тестирования были разработаны: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Генератор файлов – многопоточное создание файлов по заданным параметрам (маска имени файла, диапазоны размеров файлов и т.п.)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Генератор запросов  - многопоточное создание запросов (до 10 000 одновременных запросов) с использованием структуры данных которая используется </a:t>
            </a:r>
            <a:r>
              <a:rPr lang="en-US" baseline="0" dirty="0" smtClean="0"/>
              <a:t>WAY4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aseline="0" dirty="0" smtClean="0"/>
              <a:t>Функциональное тестирование файлового обмена включало в себя: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Тестирование корректности мониторинга каталогов,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Тестирование </a:t>
            </a:r>
            <a:r>
              <a:rPr lang="ru-RU" dirty="0" err="1" smtClean="0"/>
              <a:t>докачки</a:t>
            </a:r>
            <a:r>
              <a:rPr lang="ru-RU" baseline="0" dirty="0" smtClean="0"/>
              <a:t> файла (разрыв сетевого соединения при передаче файлов большого объема)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Тестирование </a:t>
            </a:r>
            <a:r>
              <a:rPr lang="ru-RU" baseline="0" dirty="0" err="1" smtClean="0"/>
              <a:t>приоретизации</a:t>
            </a:r>
            <a:r>
              <a:rPr lang="ru-RU" baseline="0" dirty="0" smtClean="0"/>
              <a:t> файлов ( программное ограничение пропускной способности канала и генерация файлов с высоким приоритетом в момент передачи большого объема файлов низкого приоритета)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Тестирование проверки контрольных сумм ( внесение изменений в начало файла большого размера ближе к завершению процесса передачи)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aseline="0" dirty="0" smtClean="0"/>
              <a:t>Для нагрузочного тестирования Онлайн обмена использовалась готовая система </a:t>
            </a:r>
            <a:r>
              <a:rPr lang="en-US" baseline="0" dirty="0" smtClean="0"/>
              <a:t>Soak </a:t>
            </a:r>
            <a:r>
              <a:rPr lang="ru-RU" baseline="0" dirty="0" smtClean="0"/>
              <a:t>тестирования </a:t>
            </a:r>
            <a:r>
              <a:rPr lang="en-US" baseline="0" dirty="0" err="1" smtClean="0"/>
              <a:t>LoadUI</a:t>
            </a:r>
            <a:r>
              <a:rPr lang="en-US" baseline="0" dirty="0" smtClean="0"/>
              <a:t> </a:t>
            </a:r>
            <a:r>
              <a:rPr lang="ru-RU" baseline="0" dirty="0" smtClean="0"/>
              <a:t>с использованием разработанного генератора онлайн запросов.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baseline="0" dirty="0" smtClean="0"/>
              <a:t>По завершению всех тестов заказчику были предоставлены отчеты о результатах нагрузочного и функционального тестирования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22C914-F48C-40E4-8682-0A472F68A7C9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846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22C914-F48C-40E4-8682-0A472F68A7C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551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Интеграция</a:t>
            </a:r>
            <a:r>
              <a:rPr lang="ru-RU" baseline="0" dirty="0" smtClean="0"/>
              <a:t> по принципу точка – точка обладает  такими недостатками как:  - отсутствие возможности централизованного управления, оптимизации информационных потоков, сложность реализации комплексных процессов информационного обмена в случае если в него вовлечено большое количество информационных систем. </a:t>
            </a:r>
            <a:r>
              <a:rPr lang="ru-RU" dirty="0" smtClean="0"/>
              <a:t>Обеспечивать поддержку различных протоколов обмена и форматов данных в случае интеграции по принципу точка-точка должны сами бизнес-приложения, что обычно дорого не оптимально с точки зрения нагрузки на банковские</a:t>
            </a:r>
            <a:r>
              <a:rPr lang="ru-RU" baseline="0" dirty="0" smtClean="0"/>
              <a:t> системы</a:t>
            </a:r>
            <a:r>
              <a:rPr lang="ru-RU" dirty="0" smtClean="0"/>
              <a:t> а иногда в принципе невозможно.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22C914-F48C-40E4-8682-0A472F68A7C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710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Вертикальная масштабируемость </a:t>
            </a:r>
            <a:r>
              <a:rPr lang="ru-RU" baseline="0" dirty="0" smtClean="0"/>
              <a:t> - </a:t>
            </a:r>
            <a:r>
              <a:rPr lang="ru-RU" dirty="0" smtClean="0"/>
              <a:t> </a:t>
            </a:r>
            <a:r>
              <a:rPr lang="ru-RU" dirty="0" smtClean="0"/>
              <a:t>Увеличение производительности каждого компонента системы c целью повышения общей производительности. </a:t>
            </a:r>
          </a:p>
          <a:p>
            <a:r>
              <a:rPr lang="ru-RU" dirty="0" smtClean="0"/>
              <a:t>Горизонтальная масштабируемость - Разбиение системы на более мелкие структурные компоненты и разнесение их по отдельным физическим серверам параллельно выполняющим одну и ту же функцию. </a:t>
            </a:r>
          </a:p>
          <a:p>
            <a:r>
              <a:rPr lang="ru-RU" dirty="0" smtClean="0"/>
              <a:t>Гарантированная</a:t>
            </a:r>
            <a:r>
              <a:rPr lang="ru-RU" baseline="0" dirty="0" smtClean="0"/>
              <a:t> доставка – обеспечение 100% вероятности доставки информации до системы отправителя в случае получения </a:t>
            </a:r>
            <a:r>
              <a:rPr lang="ru-RU" baseline="0" dirty="0" err="1" smtClean="0"/>
              <a:t>ишд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Преобразование информации – процессы агрегации, трансформации, смены формата, структуры передаваемой информации. </a:t>
            </a:r>
          </a:p>
          <a:p>
            <a:r>
              <a:rPr lang="ru-RU" baseline="0" dirty="0" err="1" smtClean="0"/>
              <a:t>Крос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платформенность</a:t>
            </a:r>
            <a:r>
              <a:rPr lang="ru-RU" baseline="0" dirty="0" smtClean="0"/>
              <a:t> – поддержка наиболее распространенных операционных систем. Обеспечение работоспособности решения в случае разнородных операционных систем ( например в инф. Обмене будут учувствовать сервера ИШД с различными версиями ОС семейства </a:t>
            </a:r>
            <a:r>
              <a:rPr lang="en-US" baseline="0" dirty="0" smtClean="0"/>
              <a:t>Microsoft Windows </a:t>
            </a:r>
            <a:r>
              <a:rPr lang="ru-RU" baseline="0" dirty="0" smtClean="0"/>
              <a:t> и </a:t>
            </a:r>
            <a:r>
              <a:rPr lang="en-US" baseline="0" dirty="0" smtClean="0"/>
              <a:t>Unix)</a:t>
            </a:r>
          </a:p>
          <a:p>
            <a:r>
              <a:rPr lang="ru-RU" baseline="0" dirty="0" smtClean="0"/>
              <a:t>Высокая производительность – низкие требования к аппаратному обеспечению. Высокие показатели по передаче и обработке информации за единицу времени</a:t>
            </a:r>
          </a:p>
          <a:p>
            <a:r>
              <a:rPr lang="ru-RU" baseline="0" dirty="0" smtClean="0"/>
              <a:t>Файловый обмен – возможность решения задач информационного обмена посредством передачи готовых файлов. Мониторинг каталогов.</a:t>
            </a:r>
          </a:p>
          <a:p>
            <a:r>
              <a:rPr lang="ru-RU" baseline="0" dirty="0" err="1" smtClean="0"/>
              <a:t>Приоретизация</a:t>
            </a:r>
            <a:r>
              <a:rPr lang="ru-RU" baseline="0" dirty="0" smtClean="0"/>
              <a:t> сообщений – обеспечение возможности о</a:t>
            </a:r>
            <a:r>
              <a:rPr lang="ru-RU" dirty="0" smtClean="0"/>
              <a:t>тправки и получения </a:t>
            </a:r>
            <a:r>
              <a:rPr lang="ru-RU" i="1" dirty="0" smtClean="0"/>
              <a:t>сообщений</a:t>
            </a:r>
            <a:r>
              <a:rPr lang="ru-RU" dirty="0" smtClean="0"/>
              <a:t> высокими уровнями </a:t>
            </a:r>
            <a:r>
              <a:rPr lang="ru-RU" i="1" dirty="0" smtClean="0"/>
              <a:t>приоритета</a:t>
            </a:r>
            <a:r>
              <a:rPr lang="ru-RU" dirty="0" smtClean="0"/>
              <a:t> раньше , чем сообщений с более низкими приоритетами. Централизованное управление</a:t>
            </a:r>
            <a:r>
              <a:rPr lang="ru-RU" baseline="0" dirty="0" smtClean="0"/>
              <a:t> информационными потоками так же должно поддерживать модель Приоретизации передаваемой информации.</a:t>
            </a:r>
          </a:p>
          <a:p>
            <a:endParaRPr lang="ru-RU" baseline="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22C914-F48C-40E4-8682-0A472F68A7C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23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Разработка сценариев работы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демостенда</a:t>
            </a:r>
            <a:r>
              <a:rPr lang="ru-RU" baseline="0" dirty="0" smtClean="0"/>
              <a:t> – в части передачи файлов, взаимодействия с базами данных. Демонстрации возможностей преобразования и агрегации информации.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22C914-F48C-40E4-8682-0A472F68A7C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922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сообщения — наборы двоичных или текстовых файлов, несущих определённый смысл для компонентов системы. Как и в случае с другими протоколами, служебная информация о хранении, маршрутизации и доставке добавляется к сообщениям при их создании, и удаляется из них перед передачей их непосредственно приложению-получателю.</a:t>
            </a:r>
          </a:p>
          <a:p>
            <a:r>
              <a:rPr lang="ru-RU" dirty="0" smtClean="0"/>
              <a:t>Очереди сообщений — объекты, хранящие сообщения в </a:t>
            </a:r>
            <a:r>
              <a:rPr lang="en-US" dirty="0" smtClean="0"/>
              <a:t>IBM</a:t>
            </a:r>
            <a:r>
              <a:rPr lang="en-US" baseline="0" dirty="0" smtClean="0"/>
              <a:t> MQ</a:t>
            </a:r>
          </a:p>
          <a:p>
            <a:r>
              <a:rPr lang="ru-RU" baseline="0" dirty="0" smtClean="0"/>
              <a:t>Безопасность  - разграничение доступа пользователям к данным и объектам системы – посредством модуля безопасности 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MQ Object Authority manager;</a:t>
            </a:r>
            <a:endParaRPr lang="ru-RU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Эффективность в любой сети и на любой скорости – обеспечивается во первых низкими аппаратными</a:t>
            </a:r>
            <a:r>
              <a:rPr lang="ru-RU" sz="1200" baseline="0" dirty="0" smtClean="0">
                <a:solidFill>
                  <a:schemeClr val="bg2">
                    <a:lumMod val="25000"/>
                  </a:schemeClr>
                </a:solidFill>
              </a:rPr>
              <a:t> требованиями самого </a:t>
            </a:r>
            <a:r>
              <a:rPr lang="en-US" sz="1200" baseline="0" dirty="0" smtClean="0">
                <a:solidFill>
                  <a:schemeClr val="bg2">
                    <a:lumMod val="25000"/>
                  </a:schemeClr>
                </a:solidFill>
              </a:rPr>
              <a:t>MQ. (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WMQv7.1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между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приложениями передает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19029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сообщений  за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0.00027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секунд при загрузке процессора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99%</a:t>
            </a:r>
            <a:r>
              <a:rPr lang="ru-RU" sz="1200" baseline="0" dirty="0" smtClean="0">
                <a:solidFill>
                  <a:schemeClr val="bg2">
                    <a:lumMod val="25000"/>
                  </a:schemeClr>
                </a:solidFill>
              </a:rPr>
              <a:t>  ( характеристики сервера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xSeries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3850 box containing two dual core 3.33GHz Intel Xeon CPUs and 4GB of RAM was used as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Device under test.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Семейство решений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MQ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представлено:</a:t>
            </a:r>
          </a:p>
          <a:p>
            <a:r>
              <a:rPr lang="ru-RU" b="1" dirty="0" err="1" smtClean="0">
                <a:hlinkClick r:id="rId3"/>
              </a:rPr>
              <a:t>WebSphere</a:t>
            </a:r>
            <a:r>
              <a:rPr lang="ru-RU" b="1" dirty="0" smtClean="0">
                <a:hlinkClick r:id="rId3"/>
              </a:rPr>
              <a:t> MQ </a:t>
            </a:r>
            <a:r>
              <a:rPr lang="ru-RU" b="1" dirty="0" err="1" smtClean="0">
                <a:hlinkClick r:id="rId3"/>
              </a:rPr>
              <a:t>Advanced</a:t>
            </a:r>
            <a:r>
              <a:rPr lang="ru-RU" b="1" dirty="0" smtClean="0">
                <a:hlinkClick r:id="rId3"/>
              </a:rPr>
              <a:t> </a:t>
            </a:r>
            <a:r>
              <a:rPr lang="ru-RU" b="1" dirty="0" err="1" smtClean="0">
                <a:hlinkClick r:id="rId3"/>
              </a:rPr>
              <a:t>Message</a:t>
            </a:r>
            <a:r>
              <a:rPr lang="ru-RU" b="1" dirty="0" smtClean="0">
                <a:hlinkClick r:id="rId3"/>
              </a:rPr>
              <a:t> </a:t>
            </a:r>
            <a:r>
              <a:rPr lang="ru-RU" b="1" dirty="0" err="1" smtClean="0">
                <a:hlinkClick r:id="rId3"/>
              </a:rPr>
              <a:t>Security</a:t>
            </a:r>
            <a:r>
              <a:rPr lang="ru-RU" dirty="0" smtClean="0"/>
              <a:t>: Расширяет среду </a:t>
            </a:r>
            <a:r>
              <a:rPr lang="ru-RU" dirty="0" err="1" smtClean="0"/>
              <a:t>WebSphere</a:t>
            </a:r>
            <a:r>
              <a:rPr lang="ru-RU" dirty="0" smtClean="0"/>
              <a:t> MQ функциями обеспечения безопасности на уровне сообщений. Они включают аутентификацию, усовершенствованную авторизацию и шифрование данных для еще большего повышения безопасности. </a:t>
            </a:r>
            <a:br>
              <a:rPr lang="ru-RU" dirty="0" smtClean="0"/>
            </a:br>
            <a:r>
              <a:rPr lang="ru-RU" b="1" dirty="0" err="1" smtClean="0">
                <a:hlinkClick r:id="rId4"/>
              </a:rPr>
              <a:t>WebSphere</a:t>
            </a:r>
            <a:r>
              <a:rPr lang="ru-RU" b="1" dirty="0" smtClean="0">
                <a:hlinkClick r:id="rId4"/>
              </a:rPr>
              <a:t> MQ </a:t>
            </a:r>
            <a:r>
              <a:rPr lang="ru-RU" b="1" dirty="0" err="1" smtClean="0">
                <a:hlinkClick r:id="rId4"/>
              </a:rPr>
              <a:t>File</a:t>
            </a:r>
            <a:r>
              <a:rPr lang="ru-RU" b="1" dirty="0" smtClean="0">
                <a:hlinkClick r:id="rId4"/>
              </a:rPr>
              <a:t> </a:t>
            </a:r>
            <a:r>
              <a:rPr lang="ru-RU" b="1" dirty="0" err="1" smtClean="0">
                <a:hlinkClick r:id="rId4"/>
              </a:rPr>
              <a:t>Transfer</a:t>
            </a:r>
            <a:r>
              <a:rPr lang="ru-RU" b="1" dirty="0" smtClean="0">
                <a:hlinkClick r:id="rId4"/>
              </a:rPr>
              <a:t> </a:t>
            </a:r>
            <a:r>
              <a:rPr lang="ru-RU" b="1" dirty="0" err="1" smtClean="0">
                <a:hlinkClick r:id="rId4"/>
              </a:rPr>
              <a:t>Edition</a:t>
            </a:r>
            <a:r>
              <a:rPr lang="ru-RU" dirty="0" smtClean="0"/>
              <a:t>: Предлагает масштабируемые автоматические методы передачи файлов и функции мониторинга для повышения надежности и контролируемости. </a:t>
            </a:r>
            <a:br>
              <a:rPr lang="ru-RU" dirty="0" smtClean="0"/>
            </a:br>
            <a:r>
              <a:rPr lang="ru-RU" b="1" dirty="0" err="1" smtClean="0">
                <a:hlinkClick r:id="rId5"/>
              </a:rPr>
              <a:t>WebSphere</a:t>
            </a:r>
            <a:r>
              <a:rPr lang="ru-RU" b="1" dirty="0" smtClean="0">
                <a:hlinkClick r:id="rId5"/>
              </a:rPr>
              <a:t> MQ </a:t>
            </a:r>
            <a:r>
              <a:rPr lang="ru-RU" b="1" dirty="0" err="1" smtClean="0">
                <a:hlinkClick r:id="rId5"/>
              </a:rPr>
              <a:t>Hypervisor</a:t>
            </a:r>
            <a:r>
              <a:rPr lang="ru-RU" b="1" dirty="0" smtClean="0">
                <a:hlinkClick r:id="rId5"/>
              </a:rPr>
              <a:t> </a:t>
            </a:r>
            <a:r>
              <a:rPr lang="ru-RU" b="1" dirty="0" err="1" smtClean="0">
                <a:hlinkClick r:id="rId5"/>
              </a:rPr>
              <a:t>Edition</a:t>
            </a:r>
            <a:r>
              <a:rPr lang="ru-RU" b="1" dirty="0" smtClean="0">
                <a:hlinkClick r:id="rId5"/>
              </a:rPr>
              <a:t> </a:t>
            </a:r>
            <a:r>
              <a:rPr lang="ru-RU" b="1" dirty="0" err="1" smtClean="0">
                <a:hlinkClick r:id="rId5"/>
              </a:rPr>
              <a:t>for</a:t>
            </a:r>
            <a:r>
              <a:rPr lang="ru-RU" b="1" dirty="0" smtClean="0">
                <a:hlinkClick r:id="rId5"/>
              </a:rPr>
              <a:t> </a:t>
            </a:r>
            <a:r>
              <a:rPr lang="ru-RU" b="1" dirty="0" err="1" smtClean="0">
                <a:hlinkClick r:id="rId5"/>
              </a:rPr>
              <a:t>Red</a:t>
            </a:r>
            <a:r>
              <a:rPr lang="ru-RU" b="1" dirty="0" smtClean="0">
                <a:hlinkClick r:id="rId5"/>
              </a:rPr>
              <a:t> </a:t>
            </a:r>
            <a:r>
              <a:rPr lang="ru-RU" b="1" dirty="0" err="1" smtClean="0">
                <a:hlinkClick r:id="rId5"/>
              </a:rPr>
              <a:t>Hat</a:t>
            </a:r>
            <a:r>
              <a:rPr lang="ru-RU" b="1" dirty="0" smtClean="0">
                <a:hlinkClick r:id="rId5"/>
              </a:rPr>
              <a:t> </a:t>
            </a:r>
            <a:r>
              <a:rPr lang="ru-RU" b="1" dirty="0" err="1" smtClean="0">
                <a:hlinkClick r:id="rId5"/>
              </a:rPr>
              <a:t>Enterprise</a:t>
            </a:r>
            <a:r>
              <a:rPr lang="ru-RU" b="1" dirty="0" smtClean="0">
                <a:hlinkClick r:id="rId5"/>
              </a:rPr>
              <a:t> </a:t>
            </a:r>
            <a:r>
              <a:rPr lang="ru-RU" b="1" dirty="0" err="1" smtClean="0">
                <a:hlinkClick r:id="rId5"/>
              </a:rPr>
              <a:t>Linux</a:t>
            </a:r>
            <a:r>
              <a:rPr lang="ru-RU" b="1" dirty="0" smtClean="0">
                <a:hlinkClick r:id="rId5"/>
              </a:rPr>
              <a:t> </a:t>
            </a:r>
            <a:r>
              <a:rPr lang="ru-RU" b="1" dirty="0" err="1" smtClean="0">
                <a:hlinkClick r:id="rId5"/>
              </a:rPr>
              <a:t>Server</a:t>
            </a:r>
            <a:r>
              <a:rPr lang="ru-RU" dirty="0" smtClean="0"/>
              <a:t>: Подключайте системы, использующие IBM z/OS, к </a:t>
            </a:r>
            <a:r>
              <a:rPr lang="ru-RU" dirty="0" err="1" smtClean="0"/>
              <a:t>WebSphere</a:t>
            </a:r>
            <a:r>
              <a:rPr lang="ru-RU" dirty="0" smtClean="0"/>
              <a:t> MQ для интеграции сообщений с </a:t>
            </a:r>
            <a:r>
              <a:rPr lang="ru-RU" dirty="0" err="1" smtClean="0"/>
              <a:t>мейнфреймов</a:t>
            </a:r>
            <a:r>
              <a:rPr lang="ru-RU" dirty="0" smtClean="0"/>
              <a:t> с различными вычислительными платформами, бизнес-приложениями, веб-сервисами и протоколами обмена. </a:t>
            </a:r>
            <a:br>
              <a:rPr lang="ru-RU" dirty="0" smtClean="0"/>
            </a:br>
            <a:r>
              <a:rPr lang="ru-RU" b="1" dirty="0" err="1" smtClean="0">
                <a:hlinkClick r:id="rId6"/>
              </a:rPr>
              <a:t>WebSphere</a:t>
            </a:r>
            <a:r>
              <a:rPr lang="ru-RU" b="1" dirty="0" smtClean="0">
                <a:hlinkClick r:id="rId6"/>
              </a:rPr>
              <a:t> MQ </a:t>
            </a:r>
            <a:r>
              <a:rPr lang="ru-RU" b="1" dirty="0" err="1" smtClean="0">
                <a:hlinkClick r:id="rId6"/>
              </a:rPr>
              <a:t>Low</a:t>
            </a:r>
            <a:r>
              <a:rPr lang="ru-RU" b="1" dirty="0" smtClean="0">
                <a:hlinkClick r:id="rId6"/>
              </a:rPr>
              <a:t> </a:t>
            </a:r>
            <a:r>
              <a:rPr lang="ru-RU" b="1" dirty="0" err="1" smtClean="0">
                <a:hlinkClick r:id="rId6"/>
              </a:rPr>
              <a:t>Latency</a:t>
            </a:r>
            <a:r>
              <a:rPr lang="ru-RU" b="1" dirty="0" smtClean="0">
                <a:hlinkClick r:id="rId6"/>
              </a:rPr>
              <a:t> </a:t>
            </a:r>
            <a:r>
              <a:rPr lang="ru-RU" b="1" dirty="0" err="1" smtClean="0">
                <a:hlinkClick r:id="rId6"/>
              </a:rPr>
              <a:t>Messaging</a:t>
            </a:r>
            <a:r>
              <a:rPr lang="ru-RU" dirty="0" smtClean="0"/>
              <a:t>: Обеспечение передачи больших объемов сообщений с низкой задержкой. Эта система разработана для финансовых и прочих организаций. Она обеспечивает практически мгновенную надежную доставку очень больших объемов данных. </a:t>
            </a:r>
            <a:br>
              <a:rPr lang="ru-RU" dirty="0" smtClean="0"/>
            </a:br>
            <a:r>
              <a:rPr lang="ru-RU" b="1" dirty="0" err="1" smtClean="0">
                <a:hlinkClick r:id="rId7"/>
              </a:rPr>
              <a:t>WebSphere</a:t>
            </a:r>
            <a:r>
              <a:rPr lang="ru-RU" b="1" dirty="0" smtClean="0">
                <a:hlinkClick r:id="rId7"/>
              </a:rPr>
              <a:t> MQ </a:t>
            </a:r>
            <a:r>
              <a:rPr lang="ru-RU" b="1" dirty="0" err="1" smtClean="0">
                <a:hlinkClick r:id="rId7"/>
              </a:rPr>
              <a:t>Telemetry</a:t>
            </a:r>
            <a:r>
              <a:rPr lang="ru-RU" dirty="0" smtClean="0"/>
              <a:t>: Позволяет универсальному опорному решению по обмену сообщениями </a:t>
            </a:r>
            <a:r>
              <a:rPr lang="ru-RU" dirty="0" err="1" smtClean="0"/>
              <a:t>WebSphere</a:t>
            </a:r>
            <a:r>
              <a:rPr lang="ru-RU" dirty="0" smtClean="0"/>
              <a:t> MQ работать с мобильными устройствами, дистанционными датчиками, приводами и другими устройствами.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22C914-F48C-40E4-8682-0A472F68A7C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475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Решение задач преобразования</a:t>
            </a:r>
            <a:r>
              <a:rPr lang="ru-RU" baseline="0" dirty="0" smtClean="0"/>
              <a:t> информации  достигается за счет наборов готовых элементов в которых на основании схем данных получаемых информационных пакетов возможно выполнять  преобразования любого типа. В случае если же возможностей готовых элементов не достаточно – существует возможность разработки собственных алгоритмов преобразования посредством языка программирования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ESQL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en-US" dirty="0" smtClean="0"/>
              <a:t>Extended Structured Query Language</a:t>
            </a:r>
            <a:r>
              <a:rPr lang="ru-RU" dirty="0" smtClean="0"/>
              <a:t>)</a:t>
            </a:r>
          </a:p>
          <a:p>
            <a:r>
              <a:rPr lang="ru-RU" dirty="0" smtClean="0"/>
              <a:t>Язык специально разработан компанией </a:t>
            </a:r>
            <a:r>
              <a:rPr lang="en-US" dirty="0" smtClean="0"/>
              <a:t>IBM </a:t>
            </a:r>
            <a:r>
              <a:rPr lang="ru-RU" dirty="0" smtClean="0"/>
              <a:t>для</a:t>
            </a:r>
            <a:r>
              <a:rPr lang="ru-RU" baseline="0" dirty="0" smtClean="0"/>
              <a:t>  </a:t>
            </a:r>
            <a:r>
              <a:rPr lang="ru-RU" dirty="0" smtClean="0"/>
              <a:t>определения и трансформации</a:t>
            </a:r>
            <a:r>
              <a:rPr lang="ru-RU" baseline="0" dirty="0" smtClean="0"/>
              <a:t> </a:t>
            </a:r>
            <a:r>
              <a:rPr lang="ru-RU" dirty="0" smtClean="0"/>
              <a:t>данных в потоке сообщений. </a:t>
            </a:r>
          </a:p>
          <a:p>
            <a:r>
              <a:rPr lang="ru-RU" dirty="0" smtClean="0"/>
              <a:t>Реализация</a:t>
            </a:r>
            <a:r>
              <a:rPr lang="ru-RU" baseline="0" dirty="0" smtClean="0"/>
              <a:t> процессов обработки достигается за счет связывания готовых элементов в нужной последовательности и доставки, преобразования или получения необходимой информации в случае необходимости. Для построения процессов так же используются наборы готовых элементов которые обеспечивают взаимодействие с любыми объектами хранения информации ( файлы, базы данных, очереди хранения сообщений и т.п.)и любыми протоколами передачи данных (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HTTP(S), TCP, FTP ). Каждый из элементов имеет различные наборы</a:t>
            </a:r>
            <a:r>
              <a:rPr lang="ru-RU" baseline="0" dirty="0" smtClean="0">
                <a:solidFill>
                  <a:schemeClr val="bg2">
                    <a:lumMod val="25000"/>
                  </a:schemeClr>
                </a:solidFill>
              </a:rPr>
              <a:t> терминалов связь между которыми обеспечивает прохождение процесса в случае успешного получения данных или же сбоя в процессе (обработка исключений).</a:t>
            </a:r>
          </a:p>
          <a:p>
            <a:endParaRPr lang="ru-RU" baseline="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22C914-F48C-40E4-8682-0A472F68A7C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219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Мониторинг каталогов – опрос каталога на наличие в нем файлов  через определенные промежутки времени (сейчас каждые</a:t>
            </a:r>
            <a:r>
              <a:rPr lang="ru-RU" baseline="0" dirty="0" smtClean="0"/>
              <a:t> 3 секунды). Отбор файлов из каталога осуществляется строго по маске имени. В случае если в каталоге появится файл имя которого не соответствует заданным в настройках </a:t>
            </a:r>
            <a:r>
              <a:rPr lang="en-US" baseline="0" dirty="0" smtClean="0"/>
              <a:t>MQ FTE – </a:t>
            </a:r>
            <a:r>
              <a:rPr lang="ru-RU" baseline="0" dirty="0" smtClean="0"/>
              <a:t>передача такого файла ИШД выполнятся не будет.</a:t>
            </a:r>
          </a:p>
          <a:p>
            <a:r>
              <a:rPr lang="ru-RU" baseline="0" dirty="0" smtClean="0"/>
              <a:t>Тип передаваемого файла шифруется в имени. В зависимости от типа файла ИШД выполняется </a:t>
            </a:r>
            <a:r>
              <a:rPr lang="ru-RU" baseline="0" dirty="0" err="1" smtClean="0"/>
              <a:t>приоретизация</a:t>
            </a:r>
            <a:r>
              <a:rPr lang="ru-RU" baseline="0" dirty="0" smtClean="0"/>
              <a:t> передаваемых файлов ( файлы с более высоким приоритетом для передачи будут переданы куда ранее чем с более низким. В случае если в момент отправки файла с высоким приоритетом выполнялась передача файла с низким приоритетом  - она будет приостановлена – передан файл с высоким приоритетом и по завершению этой транзакции будет возобновлена передача файла с низким приоритетом). Гарантированная доставка файла обеспечивается механизмами </a:t>
            </a:r>
            <a:r>
              <a:rPr lang="en-US" baseline="0" dirty="0" smtClean="0"/>
              <a:t>IBM MQ  (</a:t>
            </a:r>
            <a:r>
              <a:rPr lang="ru-RU" baseline="0" dirty="0" smtClean="0"/>
              <a:t>так называемые </a:t>
            </a:r>
            <a:r>
              <a:rPr lang="en-US" baseline="0" dirty="0" err="1" smtClean="0"/>
              <a:t>Persistant</a:t>
            </a:r>
            <a:r>
              <a:rPr lang="en-US" baseline="0" dirty="0" smtClean="0"/>
              <a:t> </a:t>
            </a:r>
            <a:r>
              <a:rPr lang="ru-RU" baseline="0" dirty="0" smtClean="0"/>
              <a:t>сообщения). По завершению передачи файла выполняется проверка контрольных сумм. В случае их несовпадения – файл будет передан заново, и будет перезаписан на стороне получателе.</a:t>
            </a:r>
          </a:p>
          <a:p>
            <a:r>
              <a:rPr lang="ru-RU" baseline="0" dirty="0" smtClean="0"/>
              <a:t>В случае если в момент передачи файла связь оборвалась – то при возобновлении канала связи будет выполнена </a:t>
            </a:r>
            <a:r>
              <a:rPr lang="ru-RU" baseline="0" dirty="0" err="1" smtClean="0"/>
              <a:t>докачка</a:t>
            </a:r>
            <a:r>
              <a:rPr lang="ru-RU" baseline="0" dirty="0" smtClean="0"/>
              <a:t> файла, а не передача файла заново. ПО завершению передачи файла и успешной проверке контрольных сумм выполняется резервное копирование файла в отдельных каталог. В этом каталоге файлы хранятся на протяжении определенного количества дней (сейчас 3 дня) потом удаляются.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22C914-F48C-40E4-8682-0A472F68A7C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870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noProof="0" dirty="0" smtClean="0"/>
              <a:t>В</a:t>
            </a:r>
            <a:r>
              <a:rPr lang="ru-RU" baseline="0" noProof="0" dirty="0" smtClean="0"/>
              <a:t> персональном банкинге на странице пользователя отображается справочная информация перечисленная на слайде.</a:t>
            </a:r>
            <a:r>
              <a:rPr lang="en-US" baseline="0" noProof="0" dirty="0" smtClean="0"/>
              <a:t> </a:t>
            </a:r>
            <a:r>
              <a:rPr lang="ru-RU" baseline="0" noProof="0" dirty="0" smtClean="0"/>
              <a:t>Эта информация хранится в системах АБС того РУ в котором зарегистрирован клиент. </a:t>
            </a:r>
          </a:p>
          <a:p>
            <a:r>
              <a:rPr lang="ru-RU" baseline="0" noProof="0" dirty="0" smtClean="0"/>
              <a:t>При открытии страницы система </a:t>
            </a:r>
            <a:r>
              <a:rPr lang="ru-RU" sz="120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«WAY 4» формирует </a:t>
            </a:r>
            <a:r>
              <a:rPr lang="en-US" sz="120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HTTPS </a:t>
            </a:r>
            <a:r>
              <a:rPr lang="ru-RU" sz="120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запрос в котором указывается РУ из которого нужно получить данные и перечень информации которую необходимо получить из </a:t>
            </a:r>
            <a:r>
              <a:rPr lang="ru-RU" sz="1200" kern="1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абс</a:t>
            </a:r>
            <a:r>
              <a:rPr lang="ru-RU" sz="120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 барс.</a:t>
            </a:r>
          </a:p>
          <a:p>
            <a:r>
              <a:rPr lang="ru-RU" sz="1200" kern="1200" baseline="0" noProof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ИШД</a:t>
            </a:r>
            <a:r>
              <a:rPr lang="en-US" sz="1200" kern="1200" baseline="0" noProof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 (</a:t>
            </a:r>
            <a:r>
              <a:rPr lang="en-US" baseline="0" noProof="0" dirty="0" smtClean="0"/>
              <a:t>Broker </a:t>
            </a:r>
            <a:r>
              <a:rPr lang="ru-RU" sz="1200" kern="1200" baseline="0" noProof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) в режиме реального времени (синхронное взаимодействие) определяет РУ в который нужно доставить информацию и передает сообщение в </a:t>
            </a:r>
            <a:r>
              <a:rPr lang="en-US" sz="1200" kern="1200" baseline="0" noProof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MQ Server </a:t>
            </a:r>
            <a:r>
              <a:rPr lang="ru-RU" sz="1200" kern="1200" baseline="0" noProof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развернутый в этом РУ.</a:t>
            </a:r>
          </a:p>
          <a:p>
            <a:r>
              <a:rPr lang="ru-RU" sz="1200" kern="1200" baseline="0" noProof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Далее сообщение из очереди </a:t>
            </a:r>
            <a:r>
              <a:rPr lang="en-US" sz="1200" kern="1200" baseline="0" noProof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MQ Server </a:t>
            </a:r>
            <a:r>
              <a:rPr lang="ru-RU" sz="1200" kern="1200" baseline="0" noProof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 забирает АБС барс и формирует ответное сообщение которое само выкладывает в очередь отправки (асинхронный режим)</a:t>
            </a:r>
          </a:p>
          <a:p>
            <a:r>
              <a:rPr lang="ru-RU" baseline="0" dirty="0" smtClean="0"/>
              <a:t>Гарантированная доставка сообщения обеспечивается механизмами </a:t>
            </a:r>
            <a:r>
              <a:rPr lang="en-US" baseline="0" dirty="0" smtClean="0"/>
              <a:t>IBM MQ  (</a:t>
            </a:r>
            <a:r>
              <a:rPr lang="ru-RU" baseline="0" dirty="0" smtClean="0"/>
              <a:t>так называемые </a:t>
            </a:r>
            <a:r>
              <a:rPr lang="en-US" baseline="0" dirty="0" err="1" smtClean="0"/>
              <a:t>Persistant</a:t>
            </a:r>
            <a:r>
              <a:rPr lang="en-US" baseline="0" dirty="0" smtClean="0"/>
              <a:t> </a:t>
            </a:r>
            <a:r>
              <a:rPr lang="ru-RU" baseline="0" dirty="0" smtClean="0"/>
              <a:t>сообщения).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noProof="0" dirty="0" smtClean="0"/>
              <a:t>В процессе такого информационного обмена на уровне </a:t>
            </a:r>
            <a:r>
              <a:rPr lang="en-US" baseline="0" noProof="0" dirty="0" smtClean="0"/>
              <a:t>Broker </a:t>
            </a:r>
            <a:r>
              <a:rPr lang="ru-RU" baseline="0" noProof="0" dirty="0" smtClean="0"/>
              <a:t>при получении запроса от </a:t>
            </a:r>
            <a:r>
              <a:rPr lang="ru-RU" sz="120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«WAY 4»  срабатывает запуск</a:t>
            </a:r>
            <a:r>
              <a:rPr lang="ru-RU" sz="1200" kern="1200" baseline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 таймера. В случае если за определенное время ответ от АБС Барс не получен </a:t>
            </a:r>
            <a:r>
              <a:rPr lang="en-US" baseline="0" noProof="0" dirty="0" smtClean="0"/>
              <a:t>Broker </a:t>
            </a:r>
            <a:r>
              <a:rPr lang="ru-RU" baseline="0" noProof="0" dirty="0" smtClean="0"/>
              <a:t> сам формирует ответное сообщение с информацией об ошибке.  В случае если полученный запрос от </a:t>
            </a:r>
            <a:r>
              <a:rPr lang="ru-RU" sz="160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«WAY 4» </a:t>
            </a:r>
            <a:r>
              <a:rPr lang="ru-RU" baseline="0" noProof="0" dirty="0" smtClean="0"/>
              <a:t> не соответствует структуре или же содержит неверный код РУ – такой запрос обработан не будет.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noProof="0" dirty="0" smtClean="0"/>
              <a:t>Взаимодействие систем </a:t>
            </a:r>
            <a:r>
              <a:rPr lang="ru-RU" sz="120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«WAY 4» </a:t>
            </a:r>
            <a:r>
              <a:rPr lang="en-US" sz="120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 </a:t>
            </a:r>
            <a:r>
              <a:rPr lang="ru-RU" sz="120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и </a:t>
            </a:r>
            <a:r>
              <a:rPr lang="ru-RU" sz="1200" kern="1200" baseline="0" noProof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АБС барс  с ИШД осуществляется посредством  строгого </a:t>
            </a:r>
            <a:r>
              <a:rPr lang="en-US" sz="1200" kern="1200" baseline="0" noProof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VPN </a:t>
            </a:r>
            <a:r>
              <a:rPr lang="ru-RU" sz="1200" kern="1200" baseline="0" noProof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соединения (аутентификация посредством цифровых сертификатов)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aseline="0" noProof="0" dirty="0" smtClean="0"/>
          </a:p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22C914-F48C-40E4-8682-0A472F68A7C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943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9940" y="2236790"/>
            <a:ext cx="8721725" cy="1543050"/>
          </a:xfrm>
        </p:spPr>
        <p:txBody>
          <a:bodyPr/>
          <a:lstStyle>
            <a:lvl1pPr algn="ctr">
              <a:defRPr sz="33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0063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945"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Copyright © BMS consulting, 2009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60662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BMS consulting, 2007</a:t>
            </a:r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09542" y="1332198"/>
            <a:ext cx="9050606" cy="96845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010129" y="2466976"/>
            <a:ext cx="9130329" cy="408217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8225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BMS consulting, 2007</a:t>
            </a:r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010128" y="1332199"/>
            <a:ext cx="4847954" cy="5292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5938893" y="1332199"/>
            <a:ext cx="4119838" cy="5292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13559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BMS consulting, 2007</a:t>
            </a:r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010128" y="1332200"/>
            <a:ext cx="8969211" cy="41584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706531" y="5643518"/>
            <a:ext cx="5736674" cy="960120"/>
          </a:xfrm>
        </p:spPr>
        <p:txBody>
          <a:bodyPr/>
          <a:lstStyle>
            <a:lvl1pPr marL="0" indent="0" algn="ctr">
              <a:buNone/>
              <a:defRPr lang="en-US" sz="252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 flipV="1">
            <a:off x="1677866" y="5578457"/>
            <a:ext cx="7676000" cy="11340"/>
          </a:xfrm>
          <a:prstGeom prst="rect">
            <a:avLst/>
          </a:prstGeom>
          <a:solidFill>
            <a:srgbClr val="80C300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95047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8733" y="2844366"/>
            <a:ext cx="9050606" cy="968455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ru-RU" dirty="0" smtClean="0"/>
              <a:t>Спасибо за внимание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BMS consulting, 200</a:t>
            </a:r>
            <a:r>
              <a:rPr lang="ru-RU" smtClean="0"/>
              <a:t>9</a:t>
            </a:r>
            <a:endParaRPr lang="ru-RU" dirty="0"/>
          </a:p>
        </p:txBody>
      </p:sp>
      <p:pic>
        <p:nvPicPr>
          <p:cNvPr id="5" name="Picture 7" descr="BMSrgb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0393" y="86860"/>
            <a:ext cx="4810564" cy="10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468426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9748838" y="160338"/>
            <a:ext cx="512762" cy="23971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5DD3523-2F4D-4991-BD81-C22B29055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440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26580" y="6500812"/>
            <a:ext cx="2779183" cy="500063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64186" y="6520815"/>
            <a:ext cx="513080" cy="480060"/>
          </a:xfrm>
          <a:prstGeom prst="ellipse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1026160" y="1520190"/>
            <a:ext cx="8722360" cy="48006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464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7896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60" y="342900"/>
            <a:ext cx="8958312" cy="541338"/>
          </a:xfrm>
        </p:spPr>
        <p:txBody>
          <a:bodyPr/>
          <a:lstStyle>
            <a:lvl1pPr>
              <a:defRPr i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5252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9748838" y="160338"/>
            <a:ext cx="512762" cy="23971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5DD3523-2F4D-4991-BD81-C22B29055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65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984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0647" y="1408510"/>
            <a:ext cx="4489450" cy="498228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1123" y="1408510"/>
            <a:ext cx="4489450" cy="498228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44442" y="6687502"/>
            <a:ext cx="1817158" cy="513398"/>
          </a:xfrm>
          <a:prstGeom prst="rect">
            <a:avLst/>
          </a:prstGeom>
          <a:ln/>
        </p:spPr>
        <p:txBody>
          <a:bodyPr lIns="99779" tIns="49890" rIns="99779" bIns="49890"/>
          <a:lstStyle>
            <a:lvl1pPr>
              <a:defRPr/>
            </a:lvl1pPr>
          </a:lstStyle>
          <a:p>
            <a:pPr>
              <a:defRPr/>
            </a:pPr>
            <a:fld id="{50D72ED8-9090-4453-B0E9-59D0E8DA1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15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1212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371"/>
            <a:ext cx="3563056" cy="659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37857" y="2025246"/>
            <a:ext cx="6060673" cy="154352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37857" y="3600450"/>
            <a:ext cx="5655907" cy="1133475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2100"/>
            </a:lvl1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BMS consulting, 200</a:t>
            </a:r>
            <a:r>
              <a:rPr lang="ru-RU" dirty="0" smtClean="0"/>
              <a:t>9</a:t>
            </a:r>
            <a:endParaRPr lang="ru-RU" dirty="0"/>
          </a:p>
        </p:txBody>
      </p:sp>
      <p:pic>
        <p:nvPicPr>
          <p:cNvPr id="8" name="Picture 7" descr="BMSrgb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5167" y="99400"/>
            <a:ext cx="4775789" cy="105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860179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945"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Copyright © BMS consulting, 2009</a:t>
            </a:r>
            <a:endParaRPr lang="ru-R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1010126" y="1331833"/>
            <a:ext cx="8969213" cy="53685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357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945"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Copyright © BMS consulting, 2009</a:t>
            </a:r>
            <a:endParaRPr lang="ru-R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32301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988" y="342900"/>
            <a:ext cx="9048750" cy="541338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3379" tIns="41690" rIns="83379" bIns="4169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4475" y="1027113"/>
            <a:ext cx="9591675" cy="58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676" tIns="41838" rIns="83676" bIns="418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Line 13"/>
          <p:cNvSpPr>
            <a:spLocks noChangeShapeType="1"/>
          </p:cNvSpPr>
          <p:nvPr/>
        </p:nvSpPr>
        <p:spPr bwMode="auto">
          <a:xfrm>
            <a:off x="0" y="900113"/>
            <a:ext cx="1026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3526" tIns="41763" rIns="83526" bIns="41763" anchor="ctr"/>
          <a:lstStyle/>
          <a:p>
            <a:endParaRPr lang="ru-RU"/>
          </a:p>
        </p:txBody>
      </p:sp>
      <p:pic>
        <p:nvPicPr>
          <p:cNvPr id="1029" name="Picture 11" descr="logo_head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638" y="6767513"/>
            <a:ext cx="207962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142875"/>
            <a:ext cx="1428750" cy="2809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786" tIns="41893" rIns="83786" bIns="4189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latin typeface="Tahoma" pitchFamily="34" charset="0"/>
                <a:cs typeface="Tahoma" pitchFamily="34" charset="0"/>
              </a:rPr>
              <a:t>Alfa-Bank</a:t>
            </a:r>
            <a:endParaRPr lang="ru-RU" sz="15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750" y="142875"/>
            <a:ext cx="2643188" cy="2809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786" tIns="41893" rIns="83786" bIns="41893" anchor="ctr"/>
          <a:lstStyle/>
          <a:p>
            <a:pPr>
              <a:defRPr/>
            </a:pPr>
            <a:endParaRPr lang="ru-RU" sz="15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71938" y="142875"/>
            <a:ext cx="6189662" cy="2809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786" tIns="41893" rIns="197921" bIns="41893" anchor="ctr"/>
          <a:lstStyle/>
          <a:p>
            <a:pPr algn="r">
              <a:defRPr/>
            </a:pPr>
            <a:endParaRPr lang="ru-RU" sz="15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033" name="TextBox 8"/>
          <p:cNvSpPr txBox="1">
            <a:spLocks noChangeArrowheads="1"/>
          </p:cNvSpPr>
          <p:nvPr/>
        </p:nvSpPr>
        <p:spPr bwMode="auto">
          <a:xfrm>
            <a:off x="9293225" y="460375"/>
            <a:ext cx="9318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786" tIns="41893" rIns="83786" bIns="418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CC54C3-0524-4003-8C81-2DA0FA0ED170}" type="slidenum">
              <a:rPr lang="ru-RU" b="1" i="1"/>
              <a:pPr eaLnBrk="1" hangingPunct="1"/>
              <a:t>‹#›</a:t>
            </a:fld>
            <a:endParaRPr lang="ru-RU" b="1" i="1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04" r:id="rId1"/>
    <p:sldLayoutId id="2147484303" r:id="rId2"/>
    <p:sldLayoutId id="2147484302" r:id="rId3"/>
    <p:sldLayoutId id="2147484305" r:id="rId4"/>
    <p:sldLayoutId id="2147484301" r:id="rId5"/>
    <p:sldLayoutId id="2147484306" r:id="rId6"/>
  </p:sldLayoutIdLst>
  <p:hf hdr="0" ftr="0" dt="0"/>
  <p:txStyles>
    <p:titleStyle>
      <a:lvl1pPr algn="l" defTabSz="911225" rtl="0" eaLnBrk="0" fontAlgn="base" hangingPunct="0">
        <a:spcBef>
          <a:spcPct val="0"/>
        </a:spcBef>
        <a:spcAft>
          <a:spcPct val="0"/>
        </a:spcAft>
        <a:defRPr sz="2200" b="1" i="1">
          <a:solidFill>
            <a:srgbClr val="F20000"/>
          </a:solidFill>
          <a:latin typeface="+mj-lt"/>
          <a:ea typeface="+mj-ea"/>
          <a:cs typeface="+mj-cs"/>
        </a:defRPr>
      </a:lvl1pPr>
      <a:lvl2pPr algn="l" defTabSz="911225" rtl="0" eaLnBrk="0" fontAlgn="base" hangingPunct="0">
        <a:spcBef>
          <a:spcPct val="0"/>
        </a:spcBef>
        <a:spcAft>
          <a:spcPct val="0"/>
        </a:spcAft>
        <a:defRPr sz="2200" b="1" i="1">
          <a:solidFill>
            <a:srgbClr val="F20000"/>
          </a:solidFill>
          <a:latin typeface="Arial Narrow" pitchFamily="34" charset="0"/>
        </a:defRPr>
      </a:lvl2pPr>
      <a:lvl3pPr algn="l" defTabSz="911225" rtl="0" eaLnBrk="0" fontAlgn="base" hangingPunct="0">
        <a:spcBef>
          <a:spcPct val="0"/>
        </a:spcBef>
        <a:spcAft>
          <a:spcPct val="0"/>
        </a:spcAft>
        <a:defRPr sz="2200" b="1" i="1">
          <a:solidFill>
            <a:srgbClr val="F20000"/>
          </a:solidFill>
          <a:latin typeface="Arial Narrow" pitchFamily="34" charset="0"/>
        </a:defRPr>
      </a:lvl3pPr>
      <a:lvl4pPr algn="l" defTabSz="911225" rtl="0" eaLnBrk="0" fontAlgn="base" hangingPunct="0">
        <a:spcBef>
          <a:spcPct val="0"/>
        </a:spcBef>
        <a:spcAft>
          <a:spcPct val="0"/>
        </a:spcAft>
        <a:defRPr sz="2200" b="1" i="1">
          <a:solidFill>
            <a:srgbClr val="F20000"/>
          </a:solidFill>
          <a:latin typeface="Arial Narrow" pitchFamily="34" charset="0"/>
        </a:defRPr>
      </a:lvl4pPr>
      <a:lvl5pPr algn="l" defTabSz="911225" rtl="0" eaLnBrk="0" fontAlgn="base" hangingPunct="0">
        <a:spcBef>
          <a:spcPct val="0"/>
        </a:spcBef>
        <a:spcAft>
          <a:spcPct val="0"/>
        </a:spcAft>
        <a:defRPr sz="2200" b="1" i="1">
          <a:solidFill>
            <a:srgbClr val="F20000"/>
          </a:solidFill>
          <a:latin typeface="Arial Narrow" pitchFamily="34" charset="0"/>
        </a:defRPr>
      </a:lvl5pPr>
      <a:lvl6pPr marL="418932" algn="l" defTabSz="912051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F20000"/>
          </a:solidFill>
          <a:latin typeface="Arial Narrow" pitchFamily="34" charset="0"/>
        </a:defRPr>
      </a:lvl6pPr>
      <a:lvl7pPr marL="837865" algn="l" defTabSz="912051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F20000"/>
          </a:solidFill>
          <a:latin typeface="Arial Narrow" pitchFamily="34" charset="0"/>
        </a:defRPr>
      </a:lvl7pPr>
      <a:lvl8pPr marL="1256797" algn="l" defTabSz="912051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F20000"/>
          </a:solidFill>
          <a:latin typeface="Arial Narrow" pitchFamily="34" charset="0"/>
        </a:defRPr>
      </a:lvl8pPr>
      <a:lvl9pPr marL="1675729" algn="l" defTabSz="912051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F20000"/>
          </a:solidFill>
          <a:latin typeface="Arial Narrow" pitchFamily="34" charset="0"/>
        </a:defRPr>
      </a:lvl9pPr>
    </p:titleStyle>
    <p:bodyStyle>
      <a:lvl1pPr marL="341313" indent="-341313" algn="l" defTabSz="911225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ð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defTabSz="911225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2pPr>
      <a:lvl3pPr marL="1141413" indent="-225425" algn="l" defTabSz="911225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Times New Roman" pitchFamily="18" charset="0"/>
        <a:buChar char="-"/>
        <a:defRPr sz="1200">
          <a:solidFill>
            <a:schemeClr val="tx1"/>
          </a:solidFill>
          <a:latin typeface="+mn-lt"/>
        </a:defRPr>
      </a:lvl3pPr>
      <a:lvl4pPr marL="1598613" indent="-227013" algn="l" defTabSz="911225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4pPr>
      <a:lvl5pPr marL="2055813" indent="-225425" algn="l" defTabSz="911225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»"/>
        <a:defRPr sz="1000">
          <a:solidFill>
            <a:schemeClr val="tx1"/>
          </a:solidFill>
          <a:latin typeface="+mn-lt"/>
        </a:defRPr>
      </a:lvl5pPr>
      <a:lvl6pPr marL="2475774" indent="-226922" algn="l" defTabSz="912051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»"/>
        <a:defRPr sz="1000">
          <a:solidFill>
            <a:schemeClr val="tx1"/>
          </a:solidFill>
          <a:latin typeface="+mn-lt"/>
        </a:defRPr>
      </a:lvl6pPr>
      <a:lvl7pPr marL="2894706" indent="-226922" algn="l" defTabSz="912051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»"/>
        <a:defRPr sz="1000">
          <a:solidFill>
            <a:schemeClr val="tx1"/>
          </a:solidFill>
          <a:latin typeface="+mn-lt"/>
        </a:defRPr>
      </a:lvl7pPr>
      <a:lvl8pPr marL="3313639" indent="-226922" algn="l" defTabSz="912051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»"/>
        <a:defRPr sz="1000">
          <a:solidFill>
            <a:schemeClr val="tx1"/>
          </a:solidFill>
          <a:latin typeface="+mn-lt"/>
        </a:defRPr>
      </a:lvl8pPr>
      <a:lvl9pPr marL="3732571" indent="-226922" algn="l" defTabSz="912051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378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8932" algn="l" defTabSz="8378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37865" algn="l" defTabSz="8378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6797" algn="l" defTabSz="8378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75729" algn="l" defTabSz="8378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94662" algn="l" defTabSz="8378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13594" algn="l" defTabSz="8378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32527" algn="l" defTabSz="8378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51459" algn="l" defTabSz="8378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9542" y="198072"/>
            <a:ext cx="6276077" cy="96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0129" y="1332198"/>
            <a:ext cx="8993152" cy="536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5357" y="6775874"/>
            <a:ext cx="3249507" cy="42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defRPr sz="840" dirty="0">
                <a:solidFill>
                  <a:srgbClr val="1D4089"/>
                </a:solidFill>
              </a:defRPr>
            </a:lvl1pPr>
          </a:lstStyle>
          <a:p>
            <a:pPr>
              <a:defRPr/>
            </a:pPr>
            <a:r>
              <a:rPr lang="en-US" dirty="0"/>
              <a:t>Copyright © BMS consulting, </a:t>
            </a:r>
            <a:r>
              <a:rPr lang="en-US" dirty="0" smtClean="0"/>
              <a:t>200</a:t>
            </a:r>
            <a:r>
              <a:rPr lang="ru-RU" dirty="0" smtClean="0"/>
              <a:t>9</a:t>
            </a:r>
            <a:endParaRPr lang="ru-RU" dirty="0"/>
          </a:p>
        </p:txBody>
      </p:sp>
      <p:pic>
        <p:nvPicPr>
          <p:cNvPr id="2" name="Picture 7" descr="BMSrgb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36335" y="198072"/>
            <a:ext cx="2643788" cy="58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 flipV="1">
            <a:off x="1095645" y="1238255"/>
            <a:ext cx="8884480" cy="18336"/>
          </a:xfrm>
          <a:prstGeom prst="rect">
            <a:avLst/>
          </a:prstGeom>
          <a:solidFill>
            <a:srgbClr val="80C300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031" name="Picture 12" descr="3333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" y="0"/>
            <a:ext cx="758931" cy="722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Дата 3"/>
          <p:cNvSpPr txBox="1">
            <a:spLocks/>
          </p:cNvSpPr>
          <p:nvPr/>
        </p:nvSpPr>
        <p:spPr>
          <a:xfrm>
            <a:off x="962026" y="6775876"/>
            <a:ext cx="2394373" cy="3833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B3762-3ABE-495F-B09C-F1294D77960E}" type="datetimeFigureOut">
              <a:rPr lang="ru-RU" sz="840" smtClean="0">
                <a:solidFill>
                  <a:srgbClr val="0055A7"/>
                </a:solidFill>
              </a:rPr>
              <a:pPr>
                <a:defRPr/>
              </a:pPr>
              <a:t>20.09.2013</a:t>
            </a:fld>
            <a:endParaRPr lang="ru-RU" sz="840" dirty="0">
              <a:solidFill>
                <a:srgbClr val="0055A7"/>
              </a:solidFill>
            </a:endParaRPr>
          </a:p>
        </p:txBody>
      </p:sp>
      <p:sp>
        <p:nvSpPr>
          <p:cNvPr id="11" name="Номер слайда 5"/>
          <p:cNvSpPr txBox="1">
            <a:spLocks/>
          </p:cNvSpPr>
          <p:nvPr/>
        </p:nvSpPr>
        <p:spPr>
          <a:xfrm>
            <a:off x="7626721" y="6775876"/>
            <a:ext cx="2394373" cy="3833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DF28B05B-497C-4DED-B775-F20AB0564E8B}" type="slidenum">
              <a:rPr lang="ru-RU" sz="840" smtClean="0">
                <a:solidFill>
                  <a:srgbClr val="0055A7"/>
                </a:solidFill>
              </a:rPr>
              <a:pPr algn="r">
                <a:defRPr/>
              </a:pPr>
              <a:t>‹#›</a:t>
            </a:fld>
            <a:endParaRPr lang="ru-RU" sz="840" dirty="0">
              <a:solidFill>
                <a:srgbClr val="0055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1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360" b="1">
          <a:solidFill>
            <a:srgbClr val="0046B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60">
          <a:solidFill>
            <a:srgbClr val="0046B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60">
          <a:solidFill>
            <a:srgbClr val="0046B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60">
          <a:solidFill>
            <a:srgbClr val="0046B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60">
          <a:solidFill>
            <a:srgbClr val="0046B4"/>
          </a:solidFill>
          <a:latin typeface="Arial" charset="0"/>
        </a:defRPr>
      </a:lvl5pPr>
      <a:lvl6pPr marL="480060" algn="l" rtl="0" eaLnBrk="1" fontAlgn="base" hangingPunct="1">
        <a:spcBef>
          <a:spcPct val="0"/>
        </a:spcBef>
        <a:spcAft>
          <a:spcPct val="0"/>
        </a:spcAft>
        <a:defRPr sz="3360">
          <a:solidFill>
            <a:srgbClr val="0046B4"/>
          </a:solidFill>
          <a:latin typeface="Arial" charset="0"/>
        </a:defRPr>
      </a:lvl6pPr>
      <a:lvl7pPr marL="960120" algn="l" rtl="0" eaLnBrk="1" fontAlgn="base" hangingPunct="1">
        <a:spcBef>
          <a:spcPct val="0"/>
        </a:spcBef>
        <a:spcAft>
          <a:spcPct val="0"/>
        </a:spcAft>
        <a:defRPr sz="3360">
          <a:solidFill>
            <a:srgbClr val="0046B4"/>
          </a:solidFill>
          <a:latin typeface="Arial" charset="0"/>
        </a:defRPr>
      </a:lvl7pPr>
      <a:lvl8pPr marL="1440180" algn="l" rtl="0" eaLnBrk="1" fontAlgn="base" hangingPunct="1">
        <a:spcBef>
          <a:spcPct val="0"/>
        </a:spcBef>
        <a:spcAft>
          <a:spcPct val="0"/>
        </a:spcAft>
        <a:defRPr sz="3360">
          <a:solidFill>
            <a:srgbClr val="0046B4"/>
          </a:solidFill>
          <a:latin typeface="Arial" charset="0"/>
        </a:defRPr>
      </a:lvl8pPr>
      <a:lvl9pPr marL="1920240" algn="l" rtl="0" eaLnBrk="1" fontAlgn="base" hangingPunct="1">
        <a:spcBef>
          <a:spcPct val="0"/>
        </a:spcBef>
        <a:spcAft>
          <a:spcPct val="0"/>
        </a:spcAft>
        <a:defRPr sz="3360">
          <a:solidFill>
            <a:srgbClr val="0046B4"/>
          </a:solidFill>
          <a:latin typeface="Arial" charset="0"/>
        </a:defRPr>
      </a:lvl9pPr>
    </p:titleStyle>
    <p:bodyStyle>
      <a:lvl1pPr marL="360045" indent="-36004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940">
          <a:solidFill>
            <a:srgbClr val="0046B4"/>
          </a:solidFill>
          <a:latin typeface="+mn-lt"/>
          <a:ea typeface="+mn-ea"/>
          <a:cs typeface="+mn-cs"/>
        </a:defRPr>
      </a:lvl1pPr>
      <a:lvl2pPr marL="780098" indent="-300038" algn="l" rtl="0" eaLnBrk="1" fontAlgn="base" hangingPunct="1">
        <a:spcBef>
          <a:spcPct val="20000"/>
        </a:spcBef>
        <a:spcAft>
          <a:spcPct val="0"/>
        </a:spcAft>
        <a:buChar char="–"/>
        <a:defRPr sz="2520">
          <a:solidFill>
            <a:srgbClr val="73BE1E"/>
          </a:solidFill>
          <a:latin typeface="+mn-lt"/>
        </a:defRPr>
      </a:lvl2pPr>
      <a:lvl3pPr marL="1200150" indent="-24003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00">
          <a:solidFill>
            <a:srgbClr val="0046B4"/>
          </a:solidFill>
          <a:latin typeface="+mn-lt"/>
        </a:defRPr>
      </a:lvl3pPr>
      <a:lvl4pPr marL="1680210" indent="-240030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rgbClr val="73BE1E"/>
          </a:solidFill>
          <a:latin typeface="+mn-lt"/>
        </a:defRPr>
      </a:lvl4pPr>
      <a:lvl5pPr marL="2160270" indent="-240030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rgbClr val="0046B4"/>
          </a:solidFill>
          <a:latin typeface="+mn-lt"/>
        </a:defRPr>
      </a:lvl5pPr>
      <a:lvl6pPr marL="2640330" indent="-24003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46B4"/>
          </a:solidFill>
          <a:latin typeface="+mn-lt"/>
        </a:defRPr>
      </a:lvl6pPr>
      <a:lvl7pPr marL="3120390" indent="-24003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46B4"/>
          </a:solidFill>
          <a:latin typeface="+mn-lt"/>
        </a:defRPr>
      </a:lvl7pPr>
      <a:lvl8pPr marL="3600450" indent="-24003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46B4"/>
          </a:solidFill>
          <a:latin typeface="+mn-lt"/>
        </a:defRPr>
      </a:lvl8pPr>
      <a:lvl9pPr marL="4080510" indent="-24003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46B4"/>
          </a:solidFill>
          <a:latin typeface="+mn-lt"/>
        </a:defRPr>
      </a:lvl9pPr>
    </p:bodyStyle>
    <p:otherStyle>
      <a:defPPr>
        <a:defRPr lang="ru-RU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Relationship Id="rId9" Type="http://schemas.openxmlformats.org/officeDocument/2006/relationships/image" Target="../media/image4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ms-consulting.com/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7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4050680" y="2736354"/>
            <a:ext cx="6048672" cy="1668016"/>
          </a:xfrm>
        </p:spPr>
        <p:txBody>
          <a:bodyPr/>
          <a:lstStyle/>
          <a:p>
            <a:pPr lvl="0" algn="ctr"/>
            <a:r>
              <a:rPr lang="ru-RU" sz="3800" dirty="0" smtClean="0">
                <a:solidFill>
                  <a:schemeClr val="bg2">
                    <a:lumMod val="2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Построение </a:t>
            </a:r>
            <a:r>
              <a:rPr lang="ru-RU" sz="3800" dirty="0">
                <a:solidFill>
                  <a:schemeClr val="bg2">
                    <a:lumMod val="2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интеграционной шины  </a:t>
            </a:r>
            <a:r>
              <a:rPr lang="ru-RU" sz="3800" dirty="0" smtClean="0">
                <a:solidFill>
                  <a:schemeClr val="bg2">
                    <a:lumMod val="2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АО </a:t>
            </a:r>
            <a:r>
              <a:rPr lang="ru-RU" sz="3800" dirty="0">
                <a:solidFill>
                  <a:schemeClr val="bg2">
                    <a:lumMod val="2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3800" dirty="0" err="1">
                <a:solidFill>
                  <a:schemeClr val="bg2">
                    <a:lumMod val="2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Ощадбанк</a:t>
            </a:r>
            <a:r>
              <a:rPr lang="ru-RU" sz="3800" dirty="0" smtClean="0">
                <a:solidFill>
                  <a:schemeClr val="bg2">
                    <a:lumMod val="2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3800" dirty="0">
              <a:solidFill>
                <a:schemeClr val="bg2">
                  <a:lumMod val="2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27358" y="5760690"/>
            <a:ext cx="4102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Максим Тищенко</a:t>
            </a:r>
          </a:p>
          <a:p>
            <a:pPr algn="r"/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Коммерческий 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директор БМС  консалтинг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850880" y="6350814"/>
            <a:ext cx="3888432" cy="0"/>
          </a:xfrm>
          <a:prstGeom prst="line">
            <a:avLst/>
          </a:prstGeom>
          <a:ln w="25400">
            <a:solidFill>
              <a:srgbClr val="80C328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60" y="1554138"/>
            <a:ext cx="2016224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Архитектура решения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46824" y="1512218"/>
            <a:ext cx="0" cy="46085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76115" y="1509095"/>
            <a:ext cx="2580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Центральный аппарат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4943" y="1513354"/>
            <a:ext cx="4091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Региональные управления (26 упр.)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683" y="3960490"/>
            <a:ext cx="970808" cy="8419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392" y="4392538"/>
            <a:ext cx="2964998" cy="19908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352" y="2700547"/>
            <a:ext cx="691188" cy="9857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7270" y="2686950"/>
            <a:ext cx="657201" cy="9476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85713" y="5294930"/>
            <a:ext cx="1085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IBM MQ FTE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881409" y="5571929"/>
            <a:ext cx="1619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IBM Message Broker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2267376" y="6472593"/>
            <a:ext cx="2061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Файлы очередей, данные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812359" y="4383651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Active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4499816" y="4383650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Passive</a:t>
            </a:r>
            <a:endParaRPr lang="ru-R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731774" y="5273287"/>
            <a:ext cx="1085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IBM MQ FTE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3727470" y="5550286"/>
            <a:ext cx="1619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IBM Message Broker</a:t>
            </a:r>
            <a:endParaRPr lang="ru-RU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1118311" y="2324631"/>
            <a:ext cx="651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Домен</a:t>
            </a:r>
            <a:endParaRPr lang="ru-RU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897441" y="2232298"/>
            <a:ext cx="99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Файловые </a:t>
            </a:r>
          </a:p>
          <a:p>
            <a:r>
              <a:rPr lang="ru-RU" sz="1200" dirty="0" smtClean="0"/>
              <a:t>хранилища</a:t>
            </a:r>
            <a:endParaRPr lang="ru-RU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3016279" y="2324631"/>
            <a:ext cx="952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АБС БАРС</a:t>
            </a:r>
            <a:endParaRPr lang="ru-RU" sz="12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9259" y="2654354"/>
            <a:ext cx="696265" cy="94609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9995" y="4875008"/>
            <a:ext cx="541792" cy="52564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579450" y="4606897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Cluster</a:t>
            </a:r>
            <a:endParaRPr lang="ru-RU" sz="1200" dirty="0"/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2267376" y="4320530"/>
            <a:ext cx="631176" cy="216024"/>
          </a:xfrm>
          <a:prstGeom prst="straightConnector1">
            <a:avLst/>
          </a:prstGeom>
          <a:ln w="2222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 flipV="1">
            <a:off x="2898552" y="4320530"/>
            <a:ext cx="648072" cy="286368"/>
          </a:xfrm>
          <a:prstGeom prst="straightConnector1">
            <a:avLst/>
          </a:prstGeom>
          <a:ln w="2222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 flipV="1">
            <a:off x="2151004" y="3931600"/>
            <a:ext cx="747548" cy="38893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2898552" y="3974717"/>
            <a:ext cx="755201" cy="345813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 flipV="1">
            <a:off x="2898552" y="4043532"/>
            <a:ext cx="1804" cy="267253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075016" y="4875008"/>
            <a:ext cx="1085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IBM MQ FTE</a:t>
            </a:r>
            <a:endParaRPr lang="ru-RU" sz="1200" dirty="0"/>
          </a:p>
        </p:txBody>
      </p:sp>
      <p:cxnSp>
        <p:nvCxnSpPr>
          <p:cNvPr id="60" name="Прямая со стрелкой 59"/>
          <p:cNvCxnSpPr>
            <a:endCxn id="13" idx="1"/>
          </p:cNvCxnSpPr>
          <p:nvPr/>
        </p:nvCxnSpPr>
        <p:spPr>
          <a:xfrm>
            <a:off x="2898552" y="4320530"/>
            <a:ext cx="4281131" cy="60914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H="1" flipV="1">
            <a:off x="6940419" y="3600450"/>
            <a:ext cx="747548" cy="38893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V="1">
            <a:off x="7687967" y="3643567"/>
            <a:ext cx="755201" cy="345813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 flipV="1">
            <a:off x="7687967" y="3712382"/>
            <a:ext cx="1804" cy="267253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096195" y="2324631"/>
            <a:ext cx="644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WAY 4</a:t>
            </a:r>
            <a:endParaRPr lang="ru-RU" sz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6650" y="2686950"/>
            <a:ext cx="701550" cy="95535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4984" y="2691231"/>
            <a:ext cx="691188" cy="98574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3902" y="2677634"/>
            <a:ext cx="657201" cy="947689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5904943" y="2315315"/>
            <a:ext cx="651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Домен</a:t>
            </a:r>
            <a:endParaRPr lang="ru-RU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6684073" y="2222982"/>
            <a:ext cx="99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Файловые </a:t>
            </a:r>
          </a:p>
          <a:p>
            <a:r>
              <a:rPr lang="ru-RU" sz="1200" dirty="0" smtClean="0"/>
              <a:t>хранилища</a:t>
            </a:r>
            <a:endParaRPr lang="ru-RU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7802911" y="2315315"/>
            <a:ext cx="952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АБС БАРС</a:t>
            </a:r>
            <a:endParaRPr lang="ru-RU" sz="1200" dirty="0"/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5891" y="2645038"/>
            <a:ext cx="696265" cy="946096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8882827" y="2315315"/>
            <a:ext cx="644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WAY 4</a:t>
            </a:r>
            <a:endParaRPr lang="ru-RU" sz="1200" dirty="0"/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3282" y="2677634"/>
            <a:ext cx="701550" cy="95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4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Информационная безопасность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23163946"/>
              </p:ext>
            </p:extLst>
          </p:nvPr>
        </p:nvGraphicFramePr>
        <p:xfrm>
          <a:off x="3906664" y="4608562"/>
          <a:ext cx="5832648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2328" y="1440210"/>
            <a:ext cx="662473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Требования: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Аутентификация и разграничение доступа пользователей;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Обеспечение и контроль целостности данных;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Контроль и учет изменений в конфигурации;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Ведение журналов аудита;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Криптографическая защита информации;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Обеспечение конфиденциальности информации;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Антивирусная защита.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ru-RU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8836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Информационная безопасность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5346824" y="2376314"/>
            <a:ext cx="4749150" cy="4670720"/>
            <a:chOff x="2901930" y="1522018"/>
            <a:chExt cx="4970501" cy="4798212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3582628" y="2124286"/>
              <a:ext cx="3528392" cy="3744416"/>
              <a:chOff x="8042932" y="3091101"/>
              <a:chExt cx="3528392" cy="3744416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8042932" y="3091101"/>
                <a:ext cx="3528392" cy="3744416"/>
              </a:xfrm>
              <a:prstGeom prst="ellipse">
                <a:avLst/>
              </a:prstGeom>
              <a:solidFill>
                <a:srgbClr val="F9FDC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Овал 7"/>
              <p:cNvSpPr/>
              <p:nvPr/>
            </p:nvSpPr>
            <p:spPr>
              <a:xfrm>
                <a:off x="8299152" y="3347321"/>
                <a:ext cx="3015952" cy="323197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2901930" y="1522018"/>
              <a:ext cx="4970501" cy="4798212"/>
              <a:chOff x="2901930" y="1522018"/>
              <a:chExt cx="4970501" cy="4798212"/>
            </a:xfrm>
          </p:grpSpPr>
          <p:sp>
            <p:nvSpPr>
              <p:cNvPr id="23" name="Полилиния 22"/>
              <p:cNvSpPr/>
              <p:nvPr/>
            </p:nvSpPr>
            <p:spPr>
              <a:xfrm>
                <a:off x="4662013" y="1522018"/>
                <a:ext cx="1450335" cy="1450335"/>
              </a:xfrm>
              <a:custGeom>
                <a:avLst/>
                <a:gdLst>
                  <a:gd name="connsiteX0" fmla="*/ 0 w 1450335"/>
                  <a:gd name="connsiteY0" fmla="*/ 725168 h 1450335"/>
                  <a:gd name="connsiteX1" fmla="*/ 725168 w 1450335"/>
                  <a:gd name="connsiteY1" fmla="*/ 0 h 1450335"/>
                  <a:gd name="connsiteX2" fmla="*/ 1450336 w 1450335"/>
                  <a:gd name="connsiteY2" fmla="*/ 725168 h 1450335"/>
                  <a:gd name="connsiteX3" fmla="*/ 725168 w 1450335"/>
                  <a:gd name="connsiteY3" fmla="*/ 1450336 h 1450335"/>
                  <a:gd name="connsiteX4" fmla="*/ 0 w 1450335"/>
                  <a:gd name="connsiteY4" fmla="*/ 725168 h 1450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0335" h="1450335">
                    <a:moveTo>
                      <a:pt x="0" y="725168"/>
                    </a:moveTo>
                    <a:cubicBezTo>
                      <a:pt x="0" y="324669"/>
                      <a:pt x="324669" y="0"/>
                      <a:pt x="725168" y="0"/>
                    </a:cubicBezTo>
                    <a:cubicBezTo>
                      <a:pt x="1125667" y="0"/>
                      <a:pt x="1450336" y="324669"/>
                      <a:pt x="1450336" y="725168"/>
                    </a:cubicBezTo>
                    <a:cubicBezTo>
                      <a:pt x="1450336" y="1125667"/>
                      <a:pt x="1125667" y="1450336"/>
                      <a:pt x="725168" y="1450336"/>
                    </a:cubicBezTo>
                    <a:cubicBezTo>
                      <a:pt x="324669" y="1450336"/>
                      <a:pt x="0" y="1125667"/>
                      <a:pt x="0" y="725168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0177" tIns="230177" rIns="230177" bIns="230177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 smtClean="0"/>
                  <a:t>MacAfee Vulnerability Manager</a:t>
                </a:r>
                <a:endParaRPr lang="ru-RU" sz="1400" kern="1200" dirty="0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 rot="2160000">
                <a:off x="6066231" y="2635435"/>
                <a:ext cx="384380" cy="489488"/>
              </a:xfrm>
              <a:custGeom>
                <a:avLst/>
                <a:gdLst>
                  <a:gd name="connsiteX0" fmla="*/ 0 w 384380"/>
                  <a:gd name="connsiteY0" fmla="*/ 97898 h 489488"/>
                  <a:gd name="connsiteX1" fmla="*/ 192190 w 384380"/>
                  <a:gd name="connsiteY1" fmla="*/ 97898 h 489488"/>
                  <a:gd name="connsiteX2" fmla="*/ 192190 w 384380"/>
                  <a:gd name="connsiteY2" fmla="*/ 0 h 489488"/>
                  <a:gd name="connsiteX3" fmla="*/ 384380 w 384380"/>
                  <a:gd name="connsiteY3" fmla="*/ 244744 h 489488"/>
                  <a:gd name="connsiteX4" fmla="*/ 192190 w 384380"/>
                  <a:gd name="connsiteY4" fmla="*/ 489488 h 489488"/>
                  <a:gd name="connsiteX5" fmla="*/ 192190 w 384380"/>
                  <a:gd name="connsiteY5" fmla="*/ 391590 h 489488"/>
                  <a:gd name="connsiteX6" fmla="*/ 0 w 384380"/>
                  <a:gd name="connsiteY6" fmla="*/ 391590 h 489488"/>
                  <a:gd name="connsiteX7" fmla="*/ 0 w 384380"/>
                  <a:gd name="connsiteY7" fmla="*/ 97898 h 48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4380" h="489488">
                    <a:moveTo>
                      <a:pt x="0" y="97898"/>
                    </a:moveTo>
                    <a:lnTo>
                      <a:pt x="192190" y="97898"/>
                    </a:lnTo>
                    <a:lnTo>
                      <a:pt x="192190" y="0"/>
                    </a:lnTo>
                    <a:lnTo>
                      <a:pt x="384380" y="244744"/>
                    </a:lnTo>
                    <a:lnTo>
                      <a:pt x="192190" y="489488"/>
                    </a:lnTo>
                    <a:lnTo>
                      <a:pt x="192190" y="391590"/>
                    </a:lnTo>
                    <a:lnTo>
                      <a:pt x="0" y="391590"/>
                    </a:lnTo>
                    <a:lnTo>
                      <a:pt x="0" y="97898"/>
                    </a:lnTo>
                    <a:close/>
                  </a:path>
                </a:pathLst>
              </a:custGeom>
              <a:no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97897" rIns="115313" bIns="97898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100" kern="1200"/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>
                <a:off x="6422096" y="2800793"/>
                <a:ext cx="1450335" cy="1450335"/>
              </a:xfrm>
              <a:custGeom>
                <a:avLst/>
                <a:gdLst>
                  <a:gd name="connsiteX0" fmla="*/ 0 w 1450335"/>
                  <a:gd name="connsiteY0" fmla="*/ 725168 h 1450335"/>
                  <a:gd name="connsiteX1" fmla="*/ 725168 w 1450335"/>
                  <a:gd name="connsiteY1" fmla="*/ 0 h 1450335"/>
                  <a:gd name="connsiteX2" fmla="*/ 1450336 w 1450335"/>
                  <a:gd name="connsiteY2" fmla="*/ 725168 h 1450335"/>
                  <a:gd name="connsiteX3" fmla="*/ 725168 w 1450335"/>
                  <a:gd name="connsiteY3" fmla="*/ 1450336 h 1450335"/>
                  <a:gd name="connsiteX4" fmla="*/ 0 w 1450335"/>
                  <a:gd name="connsiteY4" fmla="*/ 725168 h 1450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0335" h="1450335">
                    <a:moveTo>
                      <a:pt x="0" y="725168"/>
                    </a:moveTo>
                    <a:cubicBezTo>
                      <a:pt x="0" y="324669"/>
                      <a:pt x="324669" y="0"/>
                      <a:pt x="725168" y="0"/>
                    </a:cubicBezTo>
                    <a:cubicBezTo>
                      <a:pt x="1125667" y="0"/>
                      <a:pt x="1450336" y="324669"/>
                      <a:pt x="1450336" y="725168"/>
                    </a:cubicBezTo>
                    <a:cubicBezTo>
                      <a:pt x="1450336" y="1125667"/>
                      <a:pt x="1125667" y="1450336"/>
                      <a:pt x="725168" y="1450336"/>
                    </a:cubicBezTo>
                    <a:cubicBezTo>
                      <a:pt x="324669" y="1450336"/>
                      <a:pt x="0" y="1125667"/>
                      <a:pt x="0" y="725168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-1306646"/>
                  <a:satOff val="11777"/>
                  <a:lumOff val="-3039"/>
                  <a:alphaOff val="0"/>
                </a:schemeClr>
              </a:fillRef>
              <a:effectRef idx="0">
                <a:schemeClr val="accent4">
                  <a:hueOff val="-1306646"/>
                  <a:satOff val="11777"/>
                  <a:lumOff val="-303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0177" tIns="230177" rIns="230177" bIns="230177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 smtClean="0"/>
                  <a:t>MacAfee Policy Auditor</a:t>
                </a:r>
                <a:endParaRPr lang="ru-RU" sz="1400" kern="1200" dirty="0"/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 rot="17280000">
                <a:off x="6622290" y="4305422"/>
                <a:ext cx="384380" cy="489489"/>
              </a:xfrm>
              <a:custGeom>
                <a:avLst/>
                <a:gdLst>
                  <a:gd name="connsiteX0" fmla="*/ 0 w 384380"/>
                  <a:gd name="connsiteY0" fmla="*/ 97898 h 489488"/>
                  <a:gd name="connsiteX1" fmla="*/ 192190 w 384380"/>
                  <a:gd name="connsiteY1" fmla="*/ 97898 h 489488"/>
                  <a:gd name="connsiteX2" fmla="*/ 192190 w 384380"/>
                  <a:gd name="connsiteY2" fmla="*/ 0 h 489488"/>
                  <a:gd name="connsiteX3" fmla="*/ 384380 w 384380"/>
                  <a:gd name="connsiteY3" fmla="*/ 244744 h 489488"/>
                  <a:gd name="connsiteX4" fmla="*/ 192190 w 384380"/>
                  <a:gd name="connsiteY4" fmla="*/ 489488 h 489488"/>
                  <a:gd name="connsiteX5" fmla="*/ 192190 w 384380"/>
                  <a:gd name="connsiteY5" fmla="*/ 391590 h 489488"/>
                  <a:gd name="connsiteX6" fmla="*/ 0 w 384380"/>
                  <a:gd name="connsiteY6" fmla="*/ 391590 h 489488"/>
                  <a:gd name="connsiteX7" fmla="*/ 0 w 384380"/>
                  <a:gd name="connsiteY7" fmla="*/ 97898 h 48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4380" h="489488">
                    <a:moveTo>
                      <a:pt x="384380" y="391590"/>
                    </a:moveTo>
                    <a:lnTo>
                      <a:pt x="192190" y="391590"/>
                    </a:lnTo>
                    <a:lnTo>
                      <a:pt x="192190" y="489488"/>
                    </a:lnTo>
                    <a:lnTo>
                      <a:pt x="0" y="244744"/>
                    </a:lnTo>
                    <a:lnTo>
                      <a:pt x="192190" y="0"/>
                    </a:lnTo>
                    <a:lnTo>
                      <a:pt x="192190" y="97898"/>
                    </a:lnTo>
                    <a:lnTo>
                      <a:pt x="384380" y="97898"/>
                    </a:lnTo>
                    <a:lnTo>
                      <a:pt x="384380" y="391590"/>
                    </a:lnTo>
                    <a:close/>
                  </a:path>
                </a:pathLst>
              </a:custGeom>
              <a:no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hueOff val="-1306646"/>
                  <a:satOff val="11777"/>
                  <a:lumOff val="-303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5313" tIns="97898" rIns="0" bIns="97898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100" kern="1200"/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>
                <a:off x="5749804" y="4869895"/>
                <a:ext cx="1450335" cy="1450335"/>
              </a:xfrm>
              <a:custGeom>
                <a:avLst/>
                <a:gdLst>
                  <a:gd name="connsiteX0" fmla="*/ 0 w 1450335"/>
                  <a:gd name="connsiteY0" fmla="*/ 725168 h 1450335"/>
                  <a:gd name="connsiteX1" fmla="*/ 725168 w 1450335"/>
                  <a:gd name="connsiteY1" fmla="*/ 0 h 1450335"/>
                  <a:gd name="connsiteX2" fmla="*/ 1450336 w 1450335"/>
                  <a:gd name="connsiteY2" fmla="*/ 725168 h 1450335"/>
                  <a:gd name="connsiteX3" fmla="*/ 725168 w 1450335"/>
                  <a:gd name="connsiteY3" fmla="*/ 1450336 h 1450335"/>
                  <a:gd name="connsiteX4" fmla="*/ 0 w 1450335"/>
                  <a:gd name="connsiteY4" fmla="*/ 725168 h 1450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0335" h="1450335">
                    <a:moveTo>
                      <a:pt x="0" y="725168"/>
                    </a:moveTo>
                    <a:cubicBezTo>
                      <a:pt x="0" y="324669"/>
                      <a:pt x="324669" y="0"/>
                      <a:pt x="725168" y="0"/>
                    </a:cubicBezTo>
                    <a:cubicBezTo>
                      <a:pt x="1125667" y="0"/>
                      <a:pt x="1450336" y="324669"/>
                      <a:pt x="1450336" y="725168"/>
                    </a:cubicBezTo>
                    <a:cubicBezTo>
                      <a:pt x="1450336" y="1125667"/>
                      <a:pt x="1125667" y="1450336"/>
                      <a:pt x="725168" y="1450336"/>
                    </a:cubicBezTo>
                    <a:cubicBezTo>
                      <a:pt x="324669" y="1450336"/>
                      <a:pt x="0" y="1125667"/>
                      <a:pt x="0" y="725168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-2613293"/>
                  <a:satOff val="23554"/>
                  <a:lumOff val="-6077"/>
                  <a:alphaOff val="0"/>
                </a:schemeClr>
              </a:fillRef>
              <a:effectRef idx="0">
                <a:schemeClr val="accent4">
                  <a:hueOff val="-2613293"/>
                  <a:satOff val="23554"/>
                  <a:lumOff val="-607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0177" tIns="230177" rIns="230177" bIns="230177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 smtClean="0"/>
                  <a:t>MacAfee Change Control</a:t>
                </a:r>
                <a:endParaRPr lang="ru-RU" sz="1400" kern="1200" dirty="0" smtClean="0"/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 rot="21600000">
                <a:off x="5205869" y="5350318"/>
                <a:ext cx="384380" cy="489489"/>
              </a:xfrm>
              <a:custGeom>
                <a:avLst/>
                <a:gdLst>
                  <a:gd name="connsiteX0" fmla="*/ 0 w 384380"/>
                  <a:gd name="connsiteY0" fmla="*/ 97898 h 489488"/>
                  <a:gd name="connsiteX1" fmla="*/ 192190 w 384380"/>
                  <a:gd name="connsiteY1" fmla="*/ 97898 h 489488"/>
                  <a:gd name="connsiteX2" fmla="*/ 192190 w 384380"/>
                  <a:gd name="connsiteY2" fmla="*/ 0 h 489488"/>
                  <a:gd name="connsiteX3" fmla="*/ 384380 w 384380"/>
                  <a:gd name="connsiteY3" fmla="*/ 244744 h 489488"/>
                  <a:gd name="connsiteX4" fmla="*/ 192190 w 384380"/>
                  <a:gd name="connsiteY4" fmla="*/ 489488 h 489488"/>
                  <a:gd name="connsiteX5" fmla="*/ 192190 w 384380"/>
                  <a:gd name="connsiteY5" fmla="*/ 391590 h 489488"/>
                  <a:gd name="connsiteX6" fmla="*/ 0 w 384380"/>
                  <a:gd name="connsiteY6" fmla="*/ 391590 h 489488"/>
                  <a:gd name="connsiteX7" fmla="*/ 0 w 384380"/>
                  <a:gd name="connsiteY7" fmla="*/ 97898 h 48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4380" h="489488">
                    <a:moveTo>
                      <a:pt x="384380" y="391590"/>
                    </a:moveTo>
                    <a:lnTo>
                      <a:pt x="192190" y="391590"/>
                    </a:lnTo>
                    <a:lnTo>
                      <a:pt x="192190" y="489488"/>
                    </a:lnTo>
                    <a:lnTo>
                      <a:pt x="0" y="244744"/>
                    </a:lnTo>
                    <a:lnTo>
                      <a:pt x="192190" y="0"/>
                    </a:lnTo>
                    <a:lnTo>
                      <a:pt x="192190" y="97898"/>
                    </a:lnTo>
                    <a:lnTo>
                      <a:pt x="384380" y="97898"/>
                    </a:lnTo>
                    <a:lnTo>
                      <a:pt x="384380" y="391590"/>
                    </a:lnTo>
                    <a:close/>
                  </a:path>
                </a:pathLst>
              </a:custGeom>
              <a:no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hueOff val="-2613293"/>
                  <a:satOff val="23554"/>
                  <a:lumOff val="-607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5314" tIns="97899" rIns="0" bIns="97898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100" kern="1200"/>
              </a:p>
            </p:txBody>
          </p:sp>
          <p:sp>
            <p:nvSpPr>
              <p:cNvPr id="29" name="Полилиния 28"/>
              <p:cNvSpPr/>
              <p:nvPr/>
            </p:nvSpPr>
            <p:spPr>
              <a:xfrm>
                <a:off x="3574222" y="4869895"/>
                <a:ext cx="1450335" cy="1450335"/>
              </a:xfrm>
              <a:custGeom>
                <a:avLst/>
                <a:gdLst>
                  <a:gd name="connsiteX0" fmla="*/ 0 w 1450335"/>
                  <a:gd name="connsiteY0" fmla="*/ 725168 h 1450335"/>
                  <a:gd name="connsiteX1" fmla="*/ 725168 w 1450335"/>
                  <a:gd name="connsiteY1" fmla="*/ 0 h 1450335"/>
                  <a:gd name="connsiteX2" fmla="*/ 1450336 w 1450335"/>
                  <a:gd name="connsiteY2" fmla="*/ 725168 h 1450335"/>
                  <a:gd name="connsiteX3" fmla="*/ 725168 w 1450335"/>
                  <a:gd name="connsiteY3" fmla="*/ 1450336 h 1450335"/>
                  <a:gd name="connsiteX4" fmla="*/ 0 w 1450335"/>
                  <a:gd name="connsiteY4" fmla="*/ 725168 h 1450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0335" h="1450335">
                    <a:moveTo>
                      <a:pt x="0" y="725168"/>
                    </a:moveTo>
                    <a:cubicBezTo>
                      <a:pt x="0" y="324669"/>
                      <a:pt x="324669" y="0"/>
                      <a:pt x="725168" y="0"/>
                    </a:cubicBezTo>
                    <a:cubicBezTo>
                      <a:pt x="1125667" y="0"/>
                      <a:pt x="1450336" y="324669"/>
                      <a:pt x="1450336" y="725168"/>
                    </a:cubicBezTo>
                    <a:cubicBezTo>
                      <a:pt x="1450336" y="1125667"/>
                      <a:pt x="1125667" y="1450336"/>
                      <a:pt x="725168" y="1450336"/>
                    </a:cubicBezTo>
                    <a:cubicBezTo>
                      <a:pt x="324669" y="1450336"/>
                      <a:pt x="0" y="1125667"/>
                      <a:pt x="0" y="725168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-3919939"/>
                  <a:satOff val="35332"/>
                  <a:lumOff val="-9116"/>
                  <a:alphaOff val="0"/>
                </a:schemeClr>
              </a:fillRef>
              <a:effectRef idx="0">
                <a:schemeClr val="accent4">
                  <a:hueOff val="-3919939"/>
                  <a:satOff val="35332"/>
                  <a:lumOff val="-911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0177" tIns="230177" rIns="230177" bIns="230177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 smtClean="0"/>
                  <a:t>Kaspersky Antivirus</a:t>
                </a:r>
                <a:endParaRPr lang="ru-RU" sz="1400" kern="1200" dirty="0"/>
              </a:p>
            </p:txBody>
          </p:sp>
          <p:sp>
            <p:nvSpPr>
              <p:cNvPr id="30" name="Полилиния 29"/>
              <p:cNvSpPr/>
              <p:nvPr/>
            </p:nvSpPr>
            <p:spPr>
              <a:xfrm rot="25920000">
                <a:off x="3774415" y="4326113"/>
                <a:ext cx="384381" cy="489489"/>
              </a:xfrm>
              <a:custGeom>
                <a:avLst/>
                <a:gdLst>
                  <a:gd name="connsiteX0" fmla="*/ 0 w 384380"/>
                  <a:gd name="connsiteY0" fmla="*/ 97898 h 489488"/>
                  <a:gd name="connsiteX1" fmla="*/ 192190 w 384380"/>
                  <a:gd name="connsiteY1" fmla="*/ 97898 h 489488"/>
                  <a:gd name="connsiteX2" fmla="*/ 192190 w 384380"/>
                  <a:gd name="connsiteY2" fmla="*/ 0 h 489488"/>
                  <a:gd name="connsiteX3" fmla="*/ 384380 w 384380"/>
                  <a:gd name="connsiteY3" fmla="*/ 244744 h 489488"/>
                  <a:gd name="connsiteX4" fmla="*/ 192190 w 384380"/>
                  <a:gd name="connsiteY4" fmla="*/ 489488 h 489488"/>
                  <a:gd name="connsiteX5" fmla="*/ 192190 w 384380"/>
                  <a:gd name="connsiteY5" fmla="*/ 391590 h 489488"/>
                  <a:gd name="connsiteX6" fmla="*/ 0 w 384380"/>
                  <a:gd name="connsiteY6" fmla="*/ 391590 h 489488"/>
                  <a:gd name="connsiteX7" fmla="*/ 0 w 384380"/>
                  <a:gd name="connsiteY7" fmla="*/ 97898 h 48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4380" h="489488">
                    <a:moveTo>
                      <a:pt x="384380" y="391590"/>
                    </a:moveTo>
                    <a:lnTo>
                      <a:pt x="192190" y="391590"/>
                    </a:lnTo>
                    <a:lnTo>
                      <a:pt x="192190" y="489488"/>
                    </a:lnTo>
                    <a:lnTo>
                      <a:pt x="0" y="244744"/>
                    </a:lnTo>
                    <a:lnTo>
                      <a:pt x="192190" y="0"/>
                    </a:lnTo>
                    <a:lnTo>
                      <a:pt x="192190" y="97898"/>
                    </a:lnTo>
                    <a:lnTo>
                      <a:pt x="384380" y="97898"/>
                    </a:lnTo>
                    <a:lnTo>
                      <a:pt x="384380" y="391590"/>
                    </a:lnTo>
                    <a:close/>
                  </a:path>
                </a:pathLst>
              </a:custGeom>
              <a:no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hueOff val="-3919939"/>
                  <a:satOff val="35332"/>
                  <a:lumOff val="-911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5314" tIns="97898" rIns="0" bIns="97898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100" kern="1200"/>
              </a:p>
            </p:txBody>
          </p:sp>
          <p:sp>
            <p:nvSpPr>
              <p:cNvPr id="31" name="Полилиния 30"/>
              <p:cNvSpPr/>
              <p:nvPr/>
            </p:nvSpPr>
            <p:spPr>
              <a:xfrm>
                <a:off x="2901930" y="2800793"/>
                <a:ext cx="1450335" cy="1450335"/>
              </a:xfrm>
              <a:custGeom>
                <a:avLst/>
                <a:gdLst>
                  <a:gd name="connsiteX0" fmla="*/ 0 w 1450335"/>
                  <a:gd name="connsiteY0" fmla="*/ 725168 h 1450335"/>
                  <a:gd name="connsiteX1" fmla="*/ 725168 w 1450335"/>
                  <a:gd name="connsiteY1" fmla="*/ 0 h 1450335"/>
                  <a:gd name="connsiteX2" fmla="*/ 1450336 w 1450335"/>
                  <a:gd name="connsiteY2" fmla="*/ 725168 h 1450335"/>
                  <a:gd name="connsiteX3" fmla="*/ 725168 w 1450335"/>
                  <a:gd name="connsiteY3" fmla="*/ 1450336 h 1450335"/>
                  <a:gd name="connsiteX4" fmla="*/ 0 w 1450335"/>
                  <a:gd name="connsiteY4" fmla="*/ 725168 h 1450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0335" h="1450335">
                    <a:moveTo>
                      <a:pt x="0" y="725168"/>
                    </a:moveTo>
                    <a:cubicBezTo>
                      <a:pt x="0" y="324669"/>
                      <a:pt x="324669" y="0"/>
                      <a:pt x="725168" y="0"/>
                    </a:cubicBezTo>
                    <a:cubicBezTo>
                      <a:pt x="1125667" y="0"/>
                      <a:pt x="1450336" y="324669"/>
                      <a:pt x="1450336" y="725168"/>
                    </a:cubicBezTo>
                    <a:cubicBezTo>
                      <a:pt x="1450336" y="1125667"/>
                      <a:pt x="1125667" y="1450336"/>
                      <a:pt x="725168" y="1450336"/>
                    </a:cubicBezTo>
                    <a:cubicBezTo>
                      <a:pt x="324669" y="1450336"/>
                      <a:pt x="0" y="1125667"/>
                      <a:pt x="0" y="725168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-5226585"/>
                  <a:satOff val="47109"/>
                  <a:lumOff val="-12155"/>
                  <a:alphaOff val="0"/>
                </a:schemeClr>
              </a:fillRef>
              <a:effectRef idx="0">
                <a:schemeClr val="accent4">
                  <a:hueOff val="-5226585"/>
                  <a:satOff val="47109"/>
                  <a:lumOff val="-1215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0177" tIns="230177" rIns="230177" bIns="230177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 smtClean="0"/>
                  <a:t>MQ Object Authority Manager</a:t>
                </a:r>
                <a:endParaRPr lang="ru-RU" sz="1400" kern="1200" dirty="0"/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 rot="19440000">
                <a:off x="4306148" y="2648224"/>
                <a:ext cx="384380" cy="489488"/>
              </a:xfrm>
              <a:custGeom>
                <a:avLst/>
                <a:gdLst>
                  <a:gd name="connsiteX0" fmla="*/ 0 w 384380"/>
                  <a:gd name="connsiteY0" fmla="*/ 97898 h 489488"/>
                  <a:gd name="connsiteX1" fmla="*/ 192190 w 384380"/>
                  <a:gd name="connsiteY1" fmla="*/ 97898 h 489488"/>
                  <a:gd name="connsiteX2" fmla="*/ 192190 w 384380"/>
                  <a:gd name="connsiteY2" fmla="*/ 0 h 489488"/>
                  <a:gd name="connsiteX3" fmla="*/ 384380 w 384380"/>
                  <a:gd name="connsiteY3" fmla="*/ 244744 h 489488"/>
                  <a:gd name="connsiteX4" fmla="*/ 192190 w 384380"/>
                  <a:gd name="connsiteY4" fmla="*/ 489488 h 489488"/>
                  <a:gd name="connsiteX5" fmla="*/ 192190 w 384380"/>
                  <a:gd name="connsiteY5" fmla="*/ 391590 h 489488"/>
                  <a:gd name="connsiteX6" fmla="*/ 0 w 384380"/>
                  <a:gd name="connsiteY6" fmla="*/ 391590 h 489488"/>
                  <a:gd name="connsiteX7" fmla="*/ 0 w 384380"/>
                  <a:gd name="connsiteY7" fmla="*/ 97898 h 48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4380" h="489488">
                    <a:moveTo>
                      <a:pt x="0" y="97898"/>
                    </a:moveTo>
                    <a:lnTo>
                      <a:pt x="192190" y="97898"/>
                    </a:lnTo>
                    <a:lnTo>
                      <a:pt x="192190" y="0"/>
                    </a:lnTo>
                    <a:lnTo>
                      <a:pt x="384380" y="244744"/>
                    </a:lnTo>
                    <a:lnTo>
                      <a:pt x="192190" y="489488"/>
                    </a:lnTo>
                    <a:lnTo>
                      <a:pt x="192190" y="391590"/>
                    </a:lnTo>
                    <a:lnTo>
                      <a:pt x="0" y="391590"/>
                    </a:lnTo>
                    <a:lnTo>
                      <a:pt x="0" y="97898"/>
                    </a:lnTo>
                    <a:close/>
                  </a:path>
                </a:pathLst>
              </a:custGeom>
              <a:no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hueOff val="-5226585"/>
                  <a:satOff val="47109"/>
                  <a:lumOff val="-1215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97898" rIns="115313" bIns="97897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100" kern="1200"/>
              </a:p>
            </p:txBody>
          </p:sp>
        </p:grpSp>
        <p:sp>
          <p:nvSpPr>
            <p:cNvPr id="6" name="Овал 5"/>
            <p:cNvSpPr/>
            <p:nvPr/>
          </p:nvSpPr>
          <p:spPr>
            <a:xfrm>
              <a:off x="4410720" y="3096394"/>
              <a:ext cx="1872208" cy="1800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IBM Web Sphere MQ FTE + Broker</a:t>
              </a:r>
              <a:endParaRPr lang="ru-RU" sz="2000" b="1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882327" y="1440210"/>
            <a:ext cx="456847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Компоненты решения: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Разграничение доступа –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MQ Object Authority manager;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Защита от уязвимостей –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MacAfee Vulnerability manager;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Управление политиками безопасности -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MacAfee Policy Auditor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Управление изменениями -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MacAfee Change Control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Антивирусная защита –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Kaspersky;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Шифрование данных – аппаратное (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Cisco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Мониторинг –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MQ Explorer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32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Тестирование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42582073"/>
              </p:ext>
            </p:extLst>
          </p:nvPr>
        </p:nvGraphicFramePr>
        <p:xfrm>
          <a:off x="1025525" y="1520825"/>
          <a:ext cx="5977483" cy="5175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7795096" y="2736354"/>
            <a:ext cx="1872208" cy="244827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Отчет о тестировании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7285619" y="3024386"/>
            <a:ext cx="28803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7285619" y="3708462"/>
            <a:ext cx="28803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7285619" y="4392538"/>
            <a:ext cx="28803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7144" y="4482201"/>
            <a:ext cx="1884463" cy="1404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080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решения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810320" y="1296194"/>
            <a:ext cx="8722360" cy="3816424"/>
          </a:xfrm>
        </p:spPr>
        <p:txBody>
          <a:bodyPr/>
          <a:lstStyle/>
          <a:p>
            <a:pPr marL="311810" lvl="1" indent="-311810">
              <a:buFont typeface="Arial" pitchFamily="34" charset="0"/>
              <a:buChar char="•"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Обеспечение взаимодействия Персонального банкинга на базе продуктов «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OpenWay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 и АБС «БАРС» уровня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Региональных управлений (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платежные сервисы);</a:t>
            </a:r>
          </a:p>
          <a:p>
            <a:pPr marL="311810" lvl="1" indent="-311810">
              <a:buFont typeface="Arial" pitchFamily="34" charset="0"/>
              <a:buChar char="•"/>
            </a:pPr>
            <a:endParaRPr lang="ru-RU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11810" lvl="1" indent="-311810">
              <a:buFont typeface="Arial" pitchFamily="34" charset="0"/>
              <a:buChar char="•"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Обеспечение взаимодействия системы АБС «БАРС» уровня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Региональных управлений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Warehouse IBM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Центрального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аппарата;</a:t>
            </a:r>
          </a:p>
          <a:p>
            <a:pPr marL="311810" lvl="1" indent="-311810">
              <a:buFont typeface="Arial" pitchFamily="34" charset="0"/>
              <a:buChar char="•"/>
            </a:pPr>
            <a:endParaRPr lang="uk-UA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11810" lvl="1" indent="-311810">
              <a:buFont typeface="Arial" pitchFamily="34" charset="0"/>
              <a:buChar char="•"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Обеспечение взаимодействия систем банковского учета «ИС -ПРО» и «ХИТС» с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Warehouse IBM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Центрального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аппарата;</a:t>
            </a:r>
          </a:p>
          <a:p>
            <a:pPr marL="311810" lvl="1" indent="-311810">
              <a:buFont typeface="Arial" pitchFamily="34" charset="0"/>
              <a:buChar char="•"/>
            </a:pPr>
            <a:endParaRPr lang="ru-RU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11810" lvl="1" indent="-311810">
              <a:buFont typeface="Arial" pitchFamily="34" charset="0"/>
              <a:buChar char="•"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Обеспечение взаимодействия системы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CRM Microsoft Dynamics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АБС «БАРС» и «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OpenWay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»;</a:t>
            </a:r>
            <a:endParaRPr lang="ru-RU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 bwMode="auto">
          <a:xfrm>
            <a:off x="808372" y="4947443"/>
            <a:ext cx="5544616" cy="168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0045" indent="-36004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940">
                <a:solidFill>
                  <a:srgbClr val="0046B4"/>
                </a:solidFill>
                <a:latin typeface="+mn-lt"/>
                <a:ea typeface="+mn-ea"/>
                <a:cs typeface="+mn-cs"/>
              </a:defRPr>
            </a:lvl1pPr>
            <a:lvl2pPr marL="780098" indent="-30003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520">
                <a:solidFill>
                  <a:srgbClr val="73BE1E"/>
                </a:solidFill>
                <a:latin typeface="+mn-lt"/>
              </a:defRPr>
            </a:lvl2pPr>
            <a:lvl3pPr marL="1200150" indent="-24003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00">
                <a:solidFill>
                  <a:srgbClr val="0046B4"/>
                </a:solidFill>
                <a:latin typeface="+mn-lt"/>
              </a:defRPr>
            </a:lvl3pPr>
            <a:lvl4pPr marL="1680210" indent="-24003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rgbClr val="73BE1E"/>
                </a:solidFill>
                <a:latin typeface="+mn-lt"/>
              </a:defRPr>
            </a:lvl4pPr>
            <a:lvl5pPr marL="2160270" indent="-24003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rgbClr val="0046B4"/>
                </a:solidFill>
                <a:latin typeface="+mn-lt"/>
              </a:defRPr>
            </a:lvl5pPr>
            <a:lvl6pPr marL="2640330" indent="-24003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46B4"/>
                </a:solidFill>
                <a:latin typeface="+mn-lt"/>
              </a:defRPr>
            </a:lvl6pPr>
            <a:lvl7pPr marL="3120390" indent="-24003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46B4"/>
                </a:solidFill>
                <a:latin typeface="+mn-lt"/>
              </a:defRPr>
            </a:lvl7pPr>
            <a:lvl8pPr marL="3600450" indent="-24003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46B4"/>
                </a:solidFill>
                <a:latin typeface="+mn-lt"/>
              </a:defRPr>
            </a:lvl8pPr>
            <a:lvl9pPr marL="4080510" indent="-24003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46B4"/>
                </a:solidFill>
                <a:latin typeface="+mn-lt"/>
              </a:defRPr>
            </a:lvl9pPr>
          </a:lstStyle>
          <a:p>
            <a:pPr marL="311810" lvl="1" indent="-311810">
              <a:buFont typeface="Arial" pitchFamily="34" charset="0"/>
              <a:buChar char="•"/>
            </a:pPr>
            <a:endParaRPr lang="en-US" sz="1800" kern="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11810" lvl="1" indent="-311810">
              <a:buFont typeface="Arial" pitchFamily="34" charset="0"/>
              <a:buChar char="•"/>
            </a:pPr>
            <a:r>
              <a:rPr lang="ru-RU" sz="18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Обеспечение взаимодействия системы «СБОН» с АБС «БАРС» и </a:t>
            </a:r>
            <a:r>
              <a:rPr lang="en-US" sz="18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Warehouse IBM</a:t>
            </a:r>
            <a:r>
              <a:rPr lang="ru-RU" sz="18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Центрального аппарата.</a:t>
            </a:r>
            <a:endParaRPr lang="uk-UA" sz="1800" kern="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968" y="4833212"/>
            <a:ext cx="3077517" cy="1908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239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системы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1026160" y="1368202"/>
            <a:ext cx="8713152" cy="244827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Оптимизация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бизнес-процессов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счет автоматического информационного обмена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перечня информационных услуг для клиентов;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Централизация  и оптимизация информационных потоков;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sz="24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sz="24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880" y="3472773"/>
            <a:ext cx="3867176" cy="3317609"/>
          </a:xfrm>
          <a:prstGeom prst="rect">
            <a:avLst/>
          </a:prstGeom>
        </p:spPr>
      </p:pic>
      <p:sp>
        <p:nvSpPr>
          <p:cNvPr id="6" name="Объект 3"/>
          <p:cNvSpPr txBox="1">
            <a:spLocks/>
          </p:cNvSpPr>
          <p:nvPr/>
        </p:nvSpPr>
        <p:spPr bwMode="auto">
          <a:xfrm>
            <a:off x="1009542" y="3816474"/>
            <a:ext cx="468052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0045" indent="-36004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940">
                <a:solidFill>
                  <a:srgbClr val="0046B4"/>
                </a:solidFill>
                <a:latin typeface="+mn-lt"/>
                <a:ea typeface="+mn-ea"/>
                <a:cs typeface="+mn-cs"/>
              </a:defRPr>
            </a:lvl1pPr>
            <a:lvl2pPr marL="780098" indent="-30003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520">
                <a:solidFill>
                  <a:srgbClr val="73BE1E"/>
                </a:solidFill>
                <a:latin typeface="+mn-lt"/>
              </a:defRPr>
            </a:lvl2pPr>
            <a:lvl3pPr marL="1200150" indent="-24003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00">
                <a:solidFill>
                  <a:srgbClr val="0046B4"/>
                </a:solidFill>
                <a:latin typeface="+mn-lt"/>
              </a:defRPr>
            </a:lvl3pPr>
            <a:lvl4pPr marL="1680210" indent="-24003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rgbClr val="73BE1E"/>
                </a:solidFill>
                <a:latin typeface="+mn-lt"/>
              </a:defRPr>
            </a:lvl4pPr>
            <a:lvl5pPr marL="2160270" indent="-24003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rgbClr val="0046B4"/>
                </a:solidFill>
                <a:latin typeface="+mn-lt"/>
              </a:defRPr>
            </a:lvl5pPr>
            <a:lvl6pPr marL="2640330" indent="-24003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46B4"/>
                </a:solidFill>
                <a:latin typeface="+mn-lt"/>
              </a:defRPr>
            </a:lvl6pPr>
            <a:lvl7pPr marL="3120390" indent="-24003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46B4"/>
                </a:solidFill>
                <a:latin typeface="+mn-lt"/>
              </a:defRPr>
            </a:lvl7pPr>
            <a:lvl8pPr marL="3600450" indent="-24003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46B4"/>
                </a:solidFill>
                <a:latin typeface="+mn-lt"/>
              </a:defRPr>
            </a:lvl8pPr>
            <a:lvl9pPr marL="4080510" indent="-24003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46B4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4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единой информационной среды;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4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гарантированного информационного обмена.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ru-RU" sz="2400" kern="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sz="2400" kern="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81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992" y="1944266"/>
            <a:ext cx="28670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09542" y="4320530"/>
            <a:ext cx="21419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dirty="0" smtClean="0">
                <a:solidFill>
                  <a:srgbClr val="0046B4"/>
                </a:solidFill>
              </a:rPr>
              <a:t>BMS Consulting Ltd.</a:t>
            </a:r>
            <a:endParaRPr lang="ru-RU" sz="1200" b="1" dirty="0">
              <a:solidFill>
                <a:srgbClr val="0046B4"/>
              </a:solidFill>
            </a:endParaRPr>
          </a:p>
          <a:p>
            <a:pPr lvl="0"/>
            <a:endParaRPr lang="ru-RU" sz="1200" b="1" dirty="0">
              <a:solidFill>
                <a:srgbClr val="0046B4"/>
              </a:solidFill>
            </a:endParaRPr>
          </a:p>
          <a:p>
            <a:pPr lvl="0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Ул. Печенежская, 32</a:t>
            </a:r>
          </a:p>
          <a:p>
            <a:pPr lvl="0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04107, Киев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Тел. 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+3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8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044 499 69 69</a:t>
            </a:r>
          </a:p>
          <a:p>
            <a:pPr lvl="0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Факс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+3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8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044 483 03 63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endParaRPr lang="uk-UA" sz="1200" dirty="0">
              <a:solidFill>
                <a:srgbClr val="0046B4"/>
              </a:solidFill>
            </a:endParaRPr>
          </a:p>
          <a:p>
            <a:pPr lvl="0"/>
            <a:r>
              <a:rPr lang="en-US" sz="1200" dirty="0">
                <a:solidFill>
                  <a:srgbClr val="0046B4"/>
                </a:solidFill>
              </a:rPr>
              <a:t>4office@bms-consulting.com</a:t>
            </a:r>
            <a:endParaRPr lang="ru-RU" sz="1200" dirty="0">
              <a:solidFill>
                <a:srgbClr val="0046B4"/>
              </a:solidFill>
              <a:hlinkClick r:id="rId3"/>
            </a:endParaRPr>
          </a:p>
          <a:p>
            <a:pPr lvl="0"/>
            <a:r>
              <a:rPr lang="en-US" sz="1200" dirty="0">
                <a:solidFill>
                  <a:srgbClr val="0046B4"/>
                </a:solidFill>
              </a:rPr>
              <a:t>www.bms-consulting.com</a:t>
            </a:r>
            <a:endParaRPr lang="ru-RU" sz="1200" dirty="0">
              <a:solidFill>
                <a:srgbClr val="0046B4"/>
              </a:solidFill>
            </a:endParaRPr>
          </a:p>
          <a:p>
            <a:pPr lvl="0"/>
            <a:r>
              <a:rPr lang="en-US" sz="1200" dirty="0">
                <a:solidFill>
                  <a:srgbClr val="0046B4"/>
                </a:solidFill>
              </a:rPr>
              <a:t>www.bms-consulting.ua</a:t>
            </a:r>
            <a:endParaRPr lang="ru-RU" sz="1200" dirty="0">
              <a:solidFill>
                <a:srgbClr val="0046B4"/>
              </a:solidFill>
            </a:endParaRPr>
          </a:p>
        </p:txBody>
      </p:sp>
      <p:pic>
        <p:nvPicPr>
          <p:cNvPr id="6" name="Рисунок 5" descr="DS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42" y="1498085"/>
            <a:ext cx="1958458" cy="278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84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40" kern="1200" dirty="0">
                <a:solidFill>
                  <a:srgbClr val="0055A7"/>
                </a:solidFill>
              </a:rPr>
              <a:t>План</a:t>
            </a:r>
            <a:r>
              <a:rPr lang="en-US" sz="2940" kern="1200" dirty="0">
                <a:solidFill>
                  <a:srgbClr val="0055A7"/>
                </a:solidFill>
              </a:rPr>
              <a:t> </a:t>
            </a:r>
            <a:r>
              <a:rPr lang="ru-RU" sz="2940" kern="1200" dirty="0">
                <a:solidFill>
                  <a:srgbClr val="0055A7"/>
                </a:solidFill>
              </a:rPr>
              <a:t>презентации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19145061"/>
              </p:ext>
            </p:extLst>
          </p:nvPr>
        </p:nvGraphicFramePr>
        <p:xfrm>
          <a:off x="1123555" y="1407806"/>
          <a:ext cx="8468141" cy="4914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Content Placeholder 9"/>
          <p:cNvPicPr>
            <a:picLocks noGrp="1" noChangeAspect="1"/>
          </p:cNvPicPr>
          <p:nvPr>
            <p:ph sz="quarter" idx="429496729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9" r="13770"/>
          <a:stretch>
            <a:fillRect/>
          </a:stretch>
        </p:blipFill>
        <p:spPr>
          <a:xfrm>
            <a:off x="7579072" y="1440210"/>
            <a:ext cx="2268252" cy="3780107"/>
          </a:xfrm>
        </p:spPr>
      </p:pic>
    </p:spTree>
    <p:extLst>
      <p:ext uri="{BB962C8B-B14F-4D97-AF65-F5344CB8AC3E}">
        <p14:creationId xmlns:p14="http://schemas.microsoft.com/office/powerpoint/2010/main" val="173912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Поставленная задача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60656248"/>
              </p:ext>
            </p:extLst>
          </p:nvPr>
        </p:nvGraphicFramePr>
        <p:xfrm>
          <a:off x="1025525" y="1520825"/>
          <a:ext cx="9145835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723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выбора решения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21238293"/>
              </p:ext>
            </p:extLst>
          </p:nvPr>
        </p:nvGraphicFramePr>
        <p:xfrm>
          <a:off x="1025525" y="1520825"/>
          <a:ext cx="8723313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4696" y="1479201"/>
            <a:ext cx="2022128" cy="17249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7413" y="1423655"/>
            <a:ext cx="1783867" cy="17447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0787" y="4032498"/>
            <a:ext cx="2303909" cy="152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8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решения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72" y="1512218"/>
            <a:ext cx="3095625" cy="1476375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69505654"/>
              </p:ext>
            </p:extLst>
          </p:nvPr>
        </p:nvGraphicFramePr>
        <p:xfrm>
          <a:off x="1009542" y="3720259"/>
          <a:ext cx="9017802" cy="2184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80581" y="3017168"/>
            <a:ext cx="4194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IBM Web Sphere Message Queue FTE</a:t>
            </a:r>
          </a:p>
          <a:p>
            <a:pPr algn="ctr"/>
            <a:r>
              <a:rPr lang="en-US" dirty="0" smtClean="0"/>
              <a:t>IBM Web Sphere Message Broker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795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IBM Web </a:t>
            </a:r>
            <a:r>
              <a:rPr lang="en-US" dirty="0" smtClean="0"/>
              <a:t>Sphere</a:t>
            </a:r>
            <a:r>
              <a:rPr lang="de-DE" dirty="0" smtClean="0"/>
              <a:t> </a:t>
            </a:r>
            <a:r>
              <a:rPr lang="de-DE" dirty="0"/>
              <a:t>Message Queue</a:t>
            </a:r>
            <a:endParaRPr lang="ru-RU" dirty="0"/>
          </a:p>
        </p:txBody>
      </p:sp>
      <p:pic>
        <p:nvPicPr>
          <p:cNvPr id="15" name="Picture 5" descr="diagram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944" y="3960490"/>
            <a:ext cx="3411612" cy="295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009542" y="1440210"/>
            <a:ext cx="613748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ts val="1375"/>
              </a:spcBef>
              <a:buFont typeface="Wingdings" panose="05000000000000000000" pitchFamily="2" charset="2"/>
              <a:buChar char="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Информационный обмен реализованный на основе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очередей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и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сообщений</a:t>
            </a:r>
          </a:p>
          <a:p>
            <a:pPr eaLnBrk="0" hangingPunct="0">
              <a:spcBef>
                <a:spcPts val="1375"/>
              </a:spcBef>
              <a:buFont typeface="Wingdings" panose="05000000000000000000" pitchFamily="2" charset="2"/>
              <a:buChar char="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Безопасность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- контроль доступа, конфиденциальность, целостность</a:t>
            </a:r>
          </a:p>
          <a:p>
            <a:pPr eaLnBrk="0" hangingPunct="0">
              <a:spcBef>
                <a:spcPts val="1375"/>
              </a:spcBef>
              <a:buFont typeface="Wingdings" panose="05000000000000000000" pitchFamily="2" charset="2"/>
              <a:buChar char="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Эффективность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-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 любой сети на большой скорости</a:t>
            </a:r>
          </a:p>
          <a:p>
            <a:pPr eaLnBrk="0" hangingPunct="0">
              <a:spcBef>
                <a:spcPts val="1375"/>
              </a:spcBef>
              <a:buFont typeface="Wingdings" panose="05000000000000000000" pitchFamily="2" charset="2"/>
              <a:buChar char="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Гарантированная доставка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- от отправителя к получателю</a:t>
            </a:r>
          </a:p>
          <a:p>
            <a:pPr eaLnBrk="0" hangingPunct="0">
              <a:spcBef>
                <a:spcPts val="1375"/>
              </a:spcBef>
              <a:buFont typeface="Wingdings" panose="05000000000000000000" pitchFamily="2" charset="2"/>
              <a:buChar char="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любом формате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- от сообщений и файлов к любому протоколу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3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Web Sphere Message Broker</a:t>
            </a:r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854" y="2318624"/>
            <a:ext cx="3930491" cy="167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529558" y="5262325"/>
            <a:ext cx="1220153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260" b="1" dirty="0" smtClean="0">
                <a:cs typeface="Arial" panose="020B0604020202020204" pitchFamily="34" charset="0"/>
              </a:rPr>
              <a:t>Data Base</a:t>
            </a:r>
            <a:endParaRPr lang="en-US" sz="1260" b="1" dirty="0"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756254" y="3975497"/>
            <a:ext cx="650081" cy="413385"/>
          </a:xfrm>
          <a:prstGeom prst="rect">
            <a:avLst/>
          </a:prstGeom>
          <a:gradFill rotWithShape="0">
            <a:gsLst>
              <a:gs pos="0">
                <a:srgbClr val="8497C8"/>
              </a:gs>
              <a:gs pos="100000">
                <a:srgbClr val="E5E9F3"/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2" dir="t"/>
          </a:scene3d>
          <a:sp3d extrusionH="125400" prstMaterial="legacyMatte">
            <a:bevelT w="13500" h="13500" prst="angle"/>
            <a:bevelB w="13500" h="13500" prst="angle"/>
            <a:extrusionClr>
              <a:srgbClr val="9BAFD7"/>
            </a:extrusionClr>
            <a:contourClr>
              <a:srgbClr val="8497C8"/>
            </a:contourClr>
          </a:sp3d>
          <a:extLst>
            <a:ext uri="{91240B29-F687-4F45-9708-019B960494DF}">
              <a14:hiddenLine xmlns:a14="http://schemas.microsoft.com/office/drawing/2010/main" w="21600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552895" y="4693920"/>
            <a:ext cx="1043464" cy="546735"/>
          </a:xfrm>
          <a:prstGeom prst="rect">
            <a:avLst/>
          </a:prstGeom>
          <a:gradFill rotWithShape="0">
            <a:gsLst>
              <a:gs pos="0">
                <a:srgbClr val="8497C8"/>
              </a:gs>
              <a:gs pos="100000">
                <a:srgbClr val="E5E9F3"/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2" dir="t"/>
          </a:scene3d>
          <a:sp3d extrusionH="87300" prstMaterial="legacyMatte">
            <a:bevelT w="13500" h="13500" prst="angle"/>
            <a:bevelB w="13500" h="13500" prst="angle"/>
            <a:extrusionClr>
              <a:srgbClr val="9BAFD7"/>
            </a:extrusionClr>
            <a:contourClr>
              <a:srgbClr val="8497C8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899" y="4757262"/>
            <a:ext cx="905114" cy="46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682912" y="3975498"/>
            <a:ext cx="861774" cy="30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365" b="1">
                <a:cs typeface="Arial" panose="020B0604020202020204" pitchFamily="34" charset="0"/>
              </a:rPr>
              <a:t>Adapter</a:t>
            </a: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9079628" y="4380548"/>
            <a:ext cx="3334" cy="295037"/>
          </a:xfrm>
          <a:prstGeom prst="line">
            <a:avLst/>
          </a:prstGeom>
          <a:noFill/>
          <a:ln w="3168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8956279" y="3633787"/>
            <a:ext cx="235029" cy="341710"/>
          </a:xfrm>
          <a:prstGeom prst="can">
            <a:avLst>
              <a:gd name="adj" fmla="val 36348"/>
            </a:avLst>
          </a:prstGeom>
          <a:gradFill rotWithShape="0">
            <a:gsLst>
              <a:gs pos="0">
                <a:srgbClr val="808080"/>
              </a:gs>
              <a:gs pos="50000">
                <a:srgbClr val="C0C0C0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8994616" y="3282078"/>
            <a:ext cx="88345" cy="148351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9079628" y="3417094"/>
            <a:ext cx="1666" cy="243364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332954" y="5760690"/>
            <a:ext cx="1318126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260" b="1" dirty="0" smtClean="0">
                <a:cs typeface="Arial" panose="020B0604020202020204" pitchFamily="34" charset="0"/>
              </a:rPr>
              <a:t>Application</a:t>
            </a:r>
            <a:endParaRPr lang="en-US" sz="1260" b="1" dirty="0">
              <a:cs typeface="Arial" panose="020B0604020202020204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652658" y="4415552"/>
            <a:ext cx="650081" cy="413385"/>
          </a:xfrm>
          <a:prstGeom prst="rect">
            <a:avLst/>
          </a:prstGeom>
          <a:gradFill rotWithShape="0">
            <a:gsLst>
              <a:gs pos="0">
                <a:srgbClr val="8497C8"/>
              </a:gs>
              <a:gs pos="100000">
                <a:srgbClr val="E5E9F3"/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2" dir="t"/>
          </a:scene3d>
          <a:sp3d extrusionH="125400" prstMaterial="legacyMatte">
            <a:bevelT w="13500" h="13500" prst="angle"/>
            <a:bevelB w="13500" h="13500" prst="angle"/>
            <a:extrusionClr>
              <a:srgbClr val="9BAFD7"/>
            </a:extrusionClr>
            <a:contourClr>
              <a:srgbClr val="8497C8"/>
            </a:contourClr>
          </a:sp3d>
          <a:extLst>
            <a:ext uri="{91240B29-F687-4F45-9708-019B960494DF}">
              <a14:hiddenLine xmlns:a14="http://schemas.microsoft.com/office/drawing/2010/main" w="21600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6872685" y="4062175"/>
            <a:ext cx="235029" cy="341709"/>
          </a:xfrm>
          <a:prstGeom prst="can">
            <a:avLst>
              <a:gd name="adj" fmla="val 36348"/>
            </a:avLst>
          </a:prstGeom>
          <a:gradFill rotWithShape="0">
            <a:gsLst>
              <a:gs pos="0">
                <a:srgbClr val="808080"/>
              </a:gs>
              <a:gs pos="50000">
                <a:srgbClr val="C0C0C0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6984365" y="4807268"/>
            <a:ext cx="3334" cy="295037"/>
          </a:xfrm>
          <a:prstGeom prst="line">
            <a:avLst/>
          </a:prstGeom>
          <a:noFill/>
          <a:ln w="3168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429297" y="5120640"/>
            <a:ext cx="1070134" cy="546735"/>
          </a:xfrm>
          <a:prstGeom prst="rect">
            <a:avLst/>
          </a:prstGeom>
          <a:gradFill rotWithShape="0">
            <a:gsLst>
              <a:gs pos="0">
                <a:srgbClr val="B0BA92"/>
              </a:gs>
              <a:gs pos="100000">
                <a:srgbClr val="E5E8DC"/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2" dir="t"/>
          </a:scene3d>
          <a:sp3d extrusionH="87300" prstMaterial="legacyMatte">
            <a:bevelT w="13500" h="13500" prst="angle"/>
            <a:bevelB w="13500" h="13500" prst="angle"/>
            <a:extrusionClr>
              <a:srgbClr val="BBC4A2"/>
            </a:extrusionClr>
            <a:contourClr>
              <a:srgbClr val="B0BA9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979" y="5213985"/>
            <a:ext cx="908447" cy="41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6579315" y="4415553"/>
            <a:ext cx="861774" cy="30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365" b="1">
                <a:cs typeface="Arial" panose="020B0604020202020204" pitchFamily="34" charset="0"/>
              </a:rPr>
              <a:t>Adapter</a:t>
            </a:r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6904355" y="3805476"/>
            <a:ext cx="100013" cy="138350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7001034" y="3930492"/>
            <a:ext cx="1667" cy="243364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825580" y="1270159"/>
            <a:ext cx="5149920" cy="607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500" tIns="49140" rIns="94500" bIns="49140"/>
          <a:lstStyle>
            <a:lvl1pPr marL="171450" indent="-171450"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508000" indent="-161925"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ts val="919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Задачи преобразования, анализа, агрегации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информации</a:t>
            </a:r>
          </a:p>
          <a:p>
            <a:pPr>
              <a:spcBef>
                <a:spcPts val="919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Создание алгоритмов обработки информации (язык программирования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ESQL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uk-UA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spcBef>
                <a:spcPts val="919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Построение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процессов обработки: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message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flows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- поток обработки сообщения из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готовых узлов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оединение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узлов и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определение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параметров их связи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spcBef>
                <a:spcPts val="919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Поддержка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большинства информационных протоколов: (HTTP(S), TCP, FTP и т.д.)</a:t>
            </a:r>
          </a:p>
          <a:p>
            <a:pPr>
              <a:spcBef>
                <a:spcPts val="919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Конвертация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различных типов сообщений (XML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, MRM, NEON,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BLOB)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spcBef>
                <a:spcPts val="919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 rot="20760000">
            <a:off x="6329284" y="2858662"/>
            <a:ext cx="2095261" cy="3367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500" tIns="49140" rIns="94500" bIns="49140">
            <a:spAutoFit/>
          </a:bodyPr>
          <a:lstStyle>
            <a:lvl1pPr marL="171450" indent="-169863"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470" b="1"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 rot="20820000">
            <a:off x="6402627" y="2865734"/>
            <a:ext cx="1650206" cy="3842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500" tIns="49140" rIns="94500" bIns="49140">
            <a:spAutoFit/>
          </a:bodyPr>
          <a:lstStyle>
            <a:lvl1pPr marL="171450" indent="-169863"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70000"/>
              </a:lnSpc>
              <a:buClrTx/>
              <a:buFontTx/>
              <a:buNone/>
            </a:pPr>
            <a:r>
              <a:rPr lang="en-US" sz="2520" b="1">
                <a:latin typeface="Arial Narrow" panose="020B0606020202030204" pitchFamily="34" charset="0"/>
                <a:cs typeface="Arial" panose="020B0604020202020204" pitchFamily="34" charset="0"/>
              </a:rPr>
              <a:t>WMB</a:t>
            </a:r>
          </a:p>
        </p:txBody>
      </p:sp>
    </p:spTree>
    <p:extLst>
      <p:ext uri="{BB962C8B-B14F-4D97-AF65-F5344CB8AC3E}">
        <p14:creationId xmlns:p14="http://schemas.microsoft.com/office/powerpoint/2010/main" val="416092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решаемые системой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1026160" y="1296194"/>
            <a:ext cx="8722360" cy="48006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 Файловый обмен</a:t>
            </a:r>
          </a:p>
          <a:p>
            <a:pPr lvl="1"/>
            <a:r>
              <a:rPr lang="ru-RU" dirty="0"/>
              <a:t>Системы</a:t>
            </a:r>
          </a:p>
          <a:p>
            <a:pPr lvl="2"/>
            <a:r>
              <a:rPr lang="ru-RU" sz="160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26 АБС </a:t>
            </a:r>
            <a:r>
              <a:rPr lang="ru-RU" sz="160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«БАРС»</a:t>
            </a:r>
          </a:p>
          <a:p>
            <a:pPr lvl="2"/>
            <a:r>
              <a:rPr lang="ru-RU" sz="160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Процессинг «WAY 4»</a:t>
            </a:r>
          </a:p>
          <a:p>
            <a:pPr lvl="1"/>
            <a:r>
              <a:rPr lang="ru-RU" dirty="0" smtClean="0"/>
              <a:t>Информация</a:t>
            </a:r>
          </a:p>
          <a:p>
            <a:pPr lvl="2"/>
            <a:r>
              <a:rPr lang="ru-RU" sz="160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Аналитические </a:t>
            </a:r>
            <a:r>
              <a:rPr lang="ru-RU" sz="160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проводки</a:t>
            </a:r>
            <a:endParaRPr lang="ru-RU" sz="1600" kern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  <a:p>
            <a:pPr lvl="2"/>
            <a:r>
              <a:rPr lang="ru-RU" sz="160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Возмещения </a:t>
            </a:r>
            <a:endParaRPr lang="ru-RU" sz="1600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  <a:p>
            <a:pPr lvl="2"/>
            <a:r>
              <a:rPr lang="ru-RU" sz="160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Пополнения/Списания</a:t>
            </a:r>
            <a:endParaRPr lang="ru-RU" sz="1600" kern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  <a:p>
            <a:pPr lvl="2"/>
            <a:r>
              <a:rPr lang="ru-RU" sz="160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Технологические </a:t>
            </a:r>
            <a:r>
              <a:rPr lang="ru-RU" sz="160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квитанции обработчика </a:t>
            </a:r>
            <a:r>
              <a:rPr lang="ru-RU" sz="160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файлов</a:t>
            </a:r>
          </a:p>
          <a:p>
            <a:pPr lvl="2"/>
            <a:r>
              <a:rPr lang="ru-RU" sz="160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…</a:t>
            </a:r>
            <a:endParaRPr lang="ru-RU" sz="1600" kern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  <a:p>
            <a:pPr lvl="1"/>
            <a:r>
              <a:rPr lang="ru-RU" dirty="0" smtClean="0"/>
              <a:t>Функции</a:t>
            </a:r>
            <a:endParaRPr lang="ru-RU" sz="1800" dirty="0" smtClean="0"/>
          </a:p>
          <a:p>
            <a:pPr lvl="2"/>
            <a:r>
              <a:rPr lang="ru-RU" sz="160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Мониторинг </a:t>
            </a:r>
            <a:r>
              <a:rPr lang="ru-RU" sz="160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каталогов</a:t>
            </a:r>
            <a:endParaRPr lang="ru-RU" sz="1600" kern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  <a:p>
            <a:pPr lvl="2"/>
            <a:r>
              <a:rPr lang="ru-RU" sz="1600" kern="1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Приоритезация</a:t>
            </a:r>
            <a:r>
              <a:rPr lang="ru-RU" sz="160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 </a:t>
            </a:r>
            <a:r>
              <a:rPr lang="ru-RU" sz="160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файлов по типам</a:t>
            </a:r>
          </a:p>
          <a:p>
            <a:pPr lvl="2"/>
            <a:r>
              <a:rPr lang="ru-RU" sz="160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Гарантированная и однократная доставка</a:t>
            </a:r>
          </a:p>
          <a:p>
            <a:pPr lvl="2"/>
            <a:r>
              <a:rPr lang="ru-RU" sz="160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Создание резервных копий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016" y="1322702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1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решаемые системой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1026160" y="1296194"/>
            <a:ext cx="9235440" cy="48006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2 Онлайн обмен</a:t>
            </a:r>
          </a:p>
          <a:p>
            <a:pPr lvl="1"/>
            <a:r>
              <a:rPr lang="ru-RU" dirty="0"/>
              <a:t>Системы</a:t>
            </a:r>
          </a:p>
          <a:p>
            <a:pPr lvl="2"/>
            <a:r>
              <a:rPr lang="ru-RU" sz="160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26 АБС </a:t>
            </a:r>
            <a:r>
              <a:rPr lang="ru-RU" sz="160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«БАРС»</a:t>
            </a:r>
          </a:p>
          <a:p>
            <a:pPr lvl="2"/>
            <a:r>
              <a:rPr lang="ru-RU" sz="160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Персональный банкинг «WAY 4»</a:t>
            </a:r>
            <a:endParaRPr lang="ru-RU" sz="1470" kern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  <a:p>
            <a:pPr lvl="1"/>
            <a:r>
              <a:rPr lang="ru-RU" dirty="0" smtClean="0"/>
              <a:t>Информация</a:t>
            </a:r>
          </a:p>
          <a:p>
            <a:pPr lvl="2"/>
            <a:r>
              <a:rPr lang="ru-RU" sz="160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Список продуктов и счетов </a:t>
            </a:r>
            <a:r>
              <a:rPr lang="ru-RU" sz="160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клиента</a:t>
            </a:r>
            <a:endParaRPr lang="ru-RU" sz="1600" kern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  <a:p>
            <a:pPr lvl="2"/>
            <a:r>
              <a:rPr lang="ru-RU" sz="160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Запрос баланса по </a:t>
            </a:r>
            <a:r>
              <a:rPr lang="ru-RU" sz="160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счету</a:t>
            </a:r>
            <a:endParaRPr lang="ru-RU" sz="1600" kern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  <a:p>
            <a:pPr lvl="2"/>
            <a:r>
              <a:rPr lang="ru-RU" sz="160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Выписка по </a:t>
            </a:r>
            <a:r>
              <a:rPr lang="ru-RU" sz="160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счетам</a:t>
            </a:r>
            <a:r>
              <a:rPr lang="en-US" sz="160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/</a:t>
            </a:r>
            <a:r>
              <a:rPr lang="ru-RU" sz="160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депозитам</a:t>
            </a:r>
            <a:r>
              <a:rPr lang="en-US" sz="160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/</a:t>
            </a:r>
            <a:r>
              <a:rPr lang="ru-RU" sz="160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кредитам</a:t>
            </a:r>
            <a:endParaRPr lang="ru-RU" sz="1600" kern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  <a:p>
            <a:pPr lvl="2"/>
            <a:r>
              <a:rPr lang="ru-RU" sz="160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Расширенная </a:t>
            </a:r>
            <a:r>
              <a:rPr lang="ru-RU" sz="160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информация по депозитным продуктам </a:t>
            </a:r>
            <a:r>
              <a:rPr lang="ru-RU" sz="160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клиента</a:t>
            </a:r>
            <a:endParaRPr lang="ru-RU" sz="1600" kern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  <a:p>
            <a:pPr lvl="2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…</a:t>
            </a:r>
          </a:p>
          <a:p>
            <a:pPr lvl="1"/>
            <a:r>
              <a:rPr lang="ru-RU" dirty="0" smtClean="0"/>
              <a:t>Функции</a:t>
            </a:r>
            <a:endParaRPr lang="ru-RU" sz="1800" dirty="0" smtClean="0"/>
          </a:p>
          <a:p>
            <a:pPr lvl="2"/>
            <a:r>
              <a:rPr lang="ru-RU" sz="160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Обеспечение синхронного и асинхронного </a:t>
            </a:r>
            <a:r>
              <a:rPr lang="ru-RU" sz="160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взаимодействия</a:t>
            </a:r>
            <a:endParaRPr lang="en-US" sz="1600" kern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  <a:p>
            <a:pPr lvl="2"/>
            <a:r>
              <a:rPr lang="ru-RU" sz="160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Адресация </a:t>
            </a:r>
            <a:r>
              <a:rPr lang="ru-RU" sz="160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сообщений</a:t>
            </a:r>
            <a:endParaRPr lang="ru-RU" sz="1600" kern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  <a:p>
            <a:pPr lvl="2"/>
            <a:r>
              <a:rPr lang="ru-RU" sz="160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Гарантированная доставка </a:t>
            </a:r>
            <a:r>
              <a:rPr lang="ru-RU" sz="160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информации</a:t>
            </a:r>
            <a:endParaRPr lang="ru-RU" sz="1600" kern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  <a:p>
            <a:pPr lvl="2"/>
            <a:r>
              <a:rPr lang="ru-RU" sz="160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Обработка исключений на уровне </a:t>
            </a:r>
            <a:r>
              <a:rPr lang="en-US" sz="160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Broker</a:t>
            </a:r>
            <a:endParaRPr lang="ru-RU" sz="1600" kern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08" y="1296195"/>
            <a:ext cx="227161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8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_Оформление по умолчанию">
  <a:themeElements>
    <a:clrScheme name="Другая 6">
      <a:dk1>
        <a:srgbClr val="FF0000"/>
      </a:dk1>
      <a:lt1>
        <a:srgbClr val="FF0000"/>
      </a:lt1>
      <a:dk2>
        <a:srgbClr val="FFFFFF"/>
      </a:dk2>
      <a:lt2>
        <a:srgbClr val="FFFFFF"/>
      </a:lt2>
      <a:accent1>
        <a:srgbClr val="006462"/>
      </a:accent1>
      <a:accent2>
        <a:srgbClr val="006462"/>
      </a:accent2>
      <a:accent3>
        <a:srgbClr val="AAC0C0"/>
      </a:accent3>
      <a:accent4>
        <a:srgbClr val="DADADA"/>
      </a:accent4>
      <a:accent5>
        <a:srgbClr val="AAB8B7"/>
      </a:accent5>
      <a:accent6>
        <a:srgbClr val="006462"/>
      </a:accent6>
      <a:hlink>
        <a:srgbClr val="125887"/>
      </a:hlink>
      <a:folHlink>
        <a:srgbClr val="0070C0"/>
      </a:folHlink>
    </a:clrScheme>
    <a:fontScheme name="11_Оформление по умолчанию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156" tIns="45578" rIns="91156" bIns="45578" numCol="1" anchor="ctr" anchorCtr="0" compatLnSpc="1">
        <a:prstTxWarp prst="textNoShape">
          <a:avLst/>
        </a:prstTxWarp>
      </a:bodyPr>
      <a:lstStyle>
        <a:defPPr marL="390525" marR="0" indent="-390525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CC0000"/>
          </a:buClr>
          <a:buSzTx/>
          <a:buFont typeface="Wingdings" pitchFamily="2" charset="2"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156" tIns="45578" rIns="91156" bIns="45578" numCol="1" anchor="ctr" anchorCtr="0" compatLnSpc="1">
        <a:prstTxWarp prst="textNoShape">
          <a:avLst/>
        </a:prstTxWarp>
      </a:bodyPr>
      <a:lstStyle>
        <a:defPPr marL="390525" marR="0" indent="-390525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CC0000"/>
          </a:buClr>
          <a:buSzTx/>
          <a:buFont typeface="Wingdings" pitchFamily="2" charset="2"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MS_Tpl_Presentation_RU">
  <a:themeElements>
    <a:clrScheme name="BMS Colors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0CAC36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Ленд Лиз - предпроектное исследование_Устав</Template>
  <TotalTime>77640</TotalTime>
  <Words>2100</Words>
  <Application>Microsoft Office PowerPoint</Application>
  <PresentationFormat>Произвольный</PresentationFormat>
  <Paragraphs>252</Paragraphs>
  <Slides>16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MS Gothic</vt:lpstr>
      <vt:lpstr>Arial</vt:lpstr>
      <vt:lpstr>Arial Narrow</vt:lpstr>
      <vt:lpstr>Calibri</vt:lpstr>
      <vt:lpstr>Cambria</vt:lpstr>
      <vt:lpstr>Tahoma</vt:lpstr>
      <vt:lpstr>Times New Roman</vt:lpstr>
      <vt:lpstr>Wingdings</vt:lpstr>
      <vt:lpstr>11_Оформление по умолчанию</vt:lpstr>
      <vt:lpstr>BMS_Tpl_Presentation_RU</vt:lpstr>
      <vt:lpstr>Построение интеграционной шины  в АО “Ощадбанк”</vt:lpstr>
      <vt:lpstr>План презентации</vt:lpstr>
      <vt:lpstr>Поставленная задача</vt:lpstr>
      <vt:lpstr>Критерии выбора решения</vt:lpstr>
      <vt:lpstr>Выбор решения</vt:lpstr>
      <vt:lpstr>IBM Web Sphere Message Queue</vt:lpstr>
      <vt:lpstr>IBM Web Sphere Message Broker</vt:lpstr>
      <vt:lpstr>Задачи решаемые системой</vt:lpstr>
      <vt:lpstr>Задачи решаемые системой</vt:lpstr>
      <vt:lpstr>Архитектура решения</vt:lpstr>
      <vt:lpstr>Информационная безопасность</vt:lpstr>
      <vt:lpstr>Информационная безопасность</vt:lpstr>
      <vt:lpstr>Тестирование</vt:lpstr>
      <vt:lpstr>Развитие решения</vt:lpstr>
      <vt:lpstr>Преимущества системы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Nikolay Mitko</dc:creator>
  <cp:lastModifiedBy>Andrey Byshovets</cp:lastModifiedBy>
  <cp:revision>2149</cp:revision>
  <cp:lastPrinted>2013-01-08T11:56:10Z</cp:lastPrinted>
  <dcterms:created xsi:type="dcterms:W3CDTF">1601-01-01T00:00:00Z</dcterms:created>
  <dcterms:modified xsi:type="dcterms:W3CDTF">2013-09-20T10:19:49Z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